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40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6A301-8D1C-5C0C-8F78-1D903F9E8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1B3618-8376-EB25-6CF8-7034E9677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C4A43C-C388-CE1B-12B0-68F6FAE47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4AA81-3FC4-3B67-B911-28D13F0D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5A966-3989-F084-5749-BF1189096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8122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FF32C-7F90-EE5F-3A21-3EE9E0853D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C07B7-BE4B-8C75-9F5B-0CB12292F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30BAFB-7624-2155-862D-6876C472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8AF52-A6DB-B0A8-AFEB-9905CD8E3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EFF92-85C5-3AF8-4BC4-CADB3523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865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0B1AF0-EF3C-FADB-A6AA-02741E0FA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5E799-9ADD-1F7C-61FA-B8E63D335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4A7F8-6842-0F00-8564-80AD3E17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60E25C-4DE0-CA3F-D27A-0C9CE462D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1BA5C9-93F9-4F52-F30A-285B2E150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366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ED344-35DD-57AF-FE33-89B8A3F4E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1622F-9283-2358-80D9-19069418F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F46E50-F373-16E1-6C32-AEBC968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290F2-2A43-FD1D-60E0-BDAF22F54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CAA72-DBDD-C614-7972-EC014B5A4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582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4F7CE-E502-349A-0DBB-5D70FF991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72B97-18B4-B1F3-FC49-26183E321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071472-8044-2DBA-9C4C-B152AA47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739A-EF44-0EA4-D94A-E2446E9F1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25CD1-EF2B-2189-213D-C21BCCD2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2924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AD1B9-9353-454D-A4FC-88FB3A3DF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B9E51-BEB2-741D-A6B0-31B190B1DB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C4401-1F39-D9E8-02DA-C8337909C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DA499F-48D5-B7F3-4B24-DB296C763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08B1F3-D061-E204-5912-A1C32A28CC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7B8B35-40FC-F1E0-0402-20D569107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891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DE092-F030-D09D-5B3E-57974ECD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4B2F6-87EC-A432-4D68-C0D52FA49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FD3FA5-90C2-A76C-488B-6B3A39574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E1681-4235-5892-8B0C-901B31B9E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7EA8D1-4194-72B1-5DBD-0FD60B523F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693600-CFF9-3BA1-F23D-A446EB30B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53C20D-260C-B92D-0A25-11905EE36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097D29-A6AD-7127-15A5-41C84318F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729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83D69-DD1C-83E6-8BA9-2AA92FD13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3F623A-4FAC-3F75-20F8-D8324A83A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AE4531-9810-2376-CB72-62FB84373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39208-CE09-D200-BD6D-B89D5789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928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EA49D8-C5E6-12BA-27F1-B3C7DCBE3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78F005-8F92-2928-9E88-B685C8E2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9CD0BC-D04B-FEC3-D3D9-CB7B77B5F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6104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60183-D86E-4604-6211-2E4B6C36A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CD00C-954D-5FD3-7A5D-3AFB96521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1FD0F-9289-3BBF-0565-66038B2531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4367DE-666B-EEFC-4B83-8E645F36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E3E556-E9A5-A257-395A-C8D41249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E1B567-94B9-47CA-071A-C643844D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469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0C9DC-738E-9978-C7D1-4A4DFA2D9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27B62D-4050-28A3-C813-CF598B878E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BBBA78-1499-9D69-08DF-1C7C666A2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FE0BF-C671-36A4-DC52-FB91BC19F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4B41E1-E546-634C-5324-6C74D2A1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836C69-FC52-E95D-DB5D-783D7C34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23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412841C-B813-333F-C212-F72EC4BB5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06A56-224A-F0B4-AD42-8155F3D9B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D1DA9-9B26-B343-4CE6-CFE6B0B05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2C8F8B-F57B-4E95-8DE2-2C5E556B459C}" type="datetimeFigureOut">
              <a:rPr lang="en-CA" smtClean="0"/>
              <a:t>2024-05-01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BB810-0FE7-16CB-0136-49CACE199E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D7FA7-9405-B9C5-8BE0-20BD9C240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21EAD-963C-4DD5-B39E-30BF3AC9F0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79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86FD2C-6705-0E91-10DD-152BEB18A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Senate of Canada Reports</a:t>
            </a:r>
            <a:endParaRPr lang="en-CA" dirty="0"/>
          </a:p>
        </p:txBody>
      </p:sp>
      <p:pic>
        <p:nvPicPr>
          <p:cNvPr id="8" name="Content Placeholder 7" descr="A person standing in the shadow of a wall&#10;&#10;Description automatically generated">
            <a:extLst>
              <a:ext uri="{FF2B5EF4-FFF2-40B4-BE49-F238E27FC236}">
                <a16:creationId xmlns:a16="http://schemas.microsoft.com/office/drawing/2014/main" id="{77E7ACB6-C3FC-F6BA-34B4-83BB291519F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802" y="1419225"/>
            <a:ext cx="3886200" cy="5164137"/>
          </a:xfrm>
        </p:spPr>
      </p:pic>
      <p:pic>
        <p:nvPicPr>
          <p:cNvPr id="10" name="Content Placeholder 9" descr="A fence with barbed wire&#10;&#10;Description automatically generated">
            <a:extLst>
              <a:ext uri="{FF2B5EF4-FFF2-40B4-BE49-F238E27FC236}">
                <a16:creationId xmlns:a16="http://schemas.microsoft.com/office/drawing/2014/main" id="{D2C193C4-D62C-23AF-BAA4-B792D173D9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861" y="1486693"/>
            <a:ext cx="3886200" cy="5029200"/>
          </a:xfrm>
        </p:spPr>
      </p:pic>
    </p:spTree>
    <p:extLst>
      <p:ext uri="{BB962C8B-B14F-4D97-AF65-F5344CB8AC3E}">
        <p14:creationId xmlns:p14="http://schemas.microsoft.com/office/powerpoint/2010/main" val="245230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549EAB6-6546-11E7-F5C6-77A35EA27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Medicine Wheel</a:t>
            </a:r>
            <a:endParaRPr lang="en-CA" dirty="0"/>
          </a:p>
        </p:txBody>
      </p:sp>
      <p:pic>
        <p:nvPicPr>
          <p:cNvPr id="6" name="Content Placeholder 5" descr="A circle with words in a circle&#10;&#10;Description automatically generated with medium confidence">
            <a:extLst>
              <a:ext uri="{FF2B5EF4-FFF2-40B4-BE49-F238E27FC236}">
                <a16:creationId xmlns:a16="http://schemas.microsoft.com/office/drawing/2014/main" id="{5DC773A0-18DC-7076-C974-456ED96461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31751" y="1406011"/>
            <a:ext cx="4721809" cy="53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7</Words>
  <Application>Microsoft Office PowerPoint</Application>
  <PresentationFormat>Widescreen</PresentationFormat>
  <Paragraphs>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Senate of Canada Reports</vt:lpstr>
      <vt:lpstr>The Medicine Wheel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Senate of Canada Reports</dc:title>
  <dc:creator>Dan Christmas</dc:creator>
  <cp:lastModifiedBy>Jonathan Rudin (ALS)</cp:lastModifiedBy>
  <cp:revision>1</cp:revision>
  <dcterms:created xsi:type="dcterms:W3CDTF">2024-04-29T16:58:22Z</dcterms:created>
  <dcterms:modified xsi:type="dcterms:W3CDTF">2024-05-01T13:10:24Z</dcterms:modified>
</cp:coreProperties>
</file>