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660" r:id="rId5"/>
  </p:sldMasterIdLst>
  <p:notesMasterIdLst>
    <p:notesMasterId r:id="rId22"/>
  </p:notesMasterIdLst>
  <p:sldIdLst>
    <p:sldId id="256" r:id="rId6"/>
    <p:sldId id="271" r:id="rId7"/>
    <p:sldId id="257" r:id="rId8"/>
    <p:sldId id="258" r:id="rId9"/>
    <p:sldId id="259" r:id="rId10"/>
    <p:sldId id="260" r:id="rId11"/>
    <p:sldId id="272" r:id="rId12"/>
    <p:sldId id="261" r:id="rId13"/>
    <p:sldId id="264" r:id="rId14"/>
    <p:sldId id="262" r:id="rId15"/>
    <p:sldId id="263" r:id="rId16"/>
    <p:sldId id="265" r:id="rId17"/>
    <p:sldId id="266" r:id="rId18"/>
    <p:sldId id="267" r:id="rId19"/>
    <p:sldId id="270" r:id="rId20"/>
    <p:sldId id="26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D452B-17E8-C387-5CA6-17C0DDF8DE7C}" v="24" dt="2023-04-12T15:43:18.070"/>
    <p1510:client id="{A0954E4F-D1EA-7F8B-6A57-9CE1A7EAB2F1}" v="81" dt="2023-04-12T15:08:18.552"/>
    <p1510:client id="{C7610739-8518-8208-C83A-4D3E3070ECEF}" v="266" dt="2023-04-12T15:35:04.681"/>
    <p1510:client id="{DEF94823-E578-4D90-B0BF-D89B2FF6F12F}" v="3" dt="2023-04-11T16:38:23.8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y Fahmy" userId="50414978-9480-44b1-b3ad-aa90816141c6" providerId="ADAL" clId="{DEF94823-E578-4D90-B0BF-D89B2FF6F12F}"/>
    <pc:docChg chg="undo redo custSel modSld">
      <pc:chgData name="Jenny Fahmy" userId="50414978-9480-44b1-b3ad-aa90816141c6" providerId="ADAL" clId="{DEF94823-E578-4D90-B0BF-D89B2FF6F12F}" dt="2023-04-11T19:43:47.997" v="907" actId="20577"/>
      <pc:docMkLst>
        <pc:docMk/>
      </pc:docMkLst>
      <pc:sldChg chg="modSp mod">
        <pc:chgData name="Jenny Fahmy" userId="50414978-9480-44b1-b3ad-aa90816141c6" providerId="ADAL" clId="{DEF94823-E578-4D90-B0BF-D89B2FF6F12F}" dt="2023-04-11T19:43:47.997" v="907" actId="20577"/>
        <pc:sldMkLst>
          <pc:docMk/>
          <pc:sldMk cId="3042362559" sldId="256"/>
        </pc:sldMkLst>
        <pc:spChg chg="mod">
          <ac:chgData name="Jenny Fahmy" userId="50414978-9480-44b1-b3ad-aa90816141c6" providerId="ADAL" clId="{DEF94823-E578-4D90-B0BF-D89B2FF6F12F}" dt="2023-04-11T19:43:47.997" v="907" actId="20577"/>
          <ac:spMkLst>
            <pc:docMk/>
            <pc:sldMk cId="3042362559" sldId="256"/>
            <ac:spMk id="2" creationId="{50FCD1AB-47B5-E019-8F7D-4714954ADBC8}"/>
          </ac:spMkLst>
        </pc:spChg>
      </pc:sldChg>
      <pc:sldChg chg="modSp mod">
        <pc:chgData name="Jenny Fahmy" userId="50414978-9480-44b1-b3ad-aa90816141c6" providerId="ADAL" clId="{DEF94823-E578-4D90-B0BF-D89B2FF6F12F}" dt="2023-04-11T15:57:25.931" v="434" actId="6549"/>
        <pc:sldMkLst>
          <pc:docMk/>
          <pc:sldMk cId="316492264" sldId="257"/>
        </pc:sldMkLst>
        <pc:spChg chg="mod">
          <ac:chgData name="Jenny Fahmy" userId="50414978-9480-44b1-b3ad-aa90816141c6" providerId="ADAL" clId="{DEF94823-E578-4D90-B0BF-D89B2FF6F12F}" dt="2023-04-11T15:57:25.931" v="434" actId="6549"/>
          <ac:spMkLst>
            <pc:docMk/>
            <pc:sldMk cId="316492264" sldId="257"/>
            <ac:spMk id="3" creationId="{71711C17-8F6A-6B42-9B38-FC5C992795C5}"/>
          </ac:spMkLst>
        </pc:spChg>
      </pc:sldChg>
      <pc:sldChg chg="modSp mod">
        <pc:chgData name="Jenny Fahmy" userId="50414978-9480-44b1-b3ad-aa90816141c6" providerId="ADAL" clId="{DEF94823-E578-4D90-B0BF-D89B2FF6F12F}" dt="2023-04-11T16:04:24.900" v="497" actId="6549"/>
        <pc:sldMkLst>
          <pc:docMk/>
          <pc:sldMk cId="2560906900" sldId="258"/>
        </pc:sldMkLst>
        <pc:spChg chg="mod">
          <ac:chgData name="Jenny Fahmy" userId="50414978-9480-44b1-b3ad-aa90816141c6" providerId="ADAL" clId="{DEF94823-E578-4D90-B0BF-D89B2FF6F12F}" dt="2023-04-11T16:04:24.900" v="497" actId="6549"/>
          <ac:spMkLst>
            <pc:docMk/>
            <pc:sldMk cId="2560906900" sldId="258"/>
            <ac:spMk id="3" creationId="{6889814F-4839-0B0B-A1BD-9419FA455D9B}"/>
          </ac:spMkLst>
        </pc:spChg>
      </pc:sldChg>
      <pc:sldChg chg="addSp delSp modSp mod">
        <pc:chgData name="Jenny Fahmy" userId="50414978-9480-44b1-b3ad-aa90816141c6" providerId="ADAL" clId="{DEF94823-E578-4D90-B0BF-D89B2FF6F12F}" dt="2023-04-11T16:37:21.050" v="768" actId="20577"/>
        <pc:sldMkLst>
          <pc:docMk/>
          <pc:sldMk cId="46176800" sldId="259"/>
        </pc:sldMkLst>
        <pc:spChg chg="mod">
          <ac:chgData name="Jenny Fahmy" userId="50414978-9480-44b1-b3ad-aa90816141c6" providerId="ADAL" clId="{DEF94823-E578-4D90-B0BF-D89B2FF6F12F}" dt="2023-04-11T16:37:21.050" v="768" actId="20577"/>
          <ac:spMkLst>
            <pc:docMk/>
            <pc:sldMk cId="46176800" sldId="259"/>
            <ac:spMk id="3" creationId="{6B49344C-A4ED-4AD0-8720-B0D8DA530FCF}"/>
          </ac:spMkLst>
        </pc:spChg>
        <pc:spChg chg="add del">
          <ac:chgData name="Jenny Fahmy" userId="50414978-9480-44b1-b3ad-aa90816141c6" providerId="ADAL" clId="{DEF94823-E578-4D90-B0BF-D89B2FF6F12F}" dt="2023-04-11T14:55:05.880" v="106" actId="22"/>
          <ac:spMkLst>
            <pc:docMk/>
            <pc:sldMk cId="46176800" sldId="259"/>
            <ac:spMk id="6" creationId="{C97693CD-24E8-6097-F0F1-F4FE28820781}"/>
          </ac:spMkLst>
        </pc:spChg>
      </pc:sldChg>
      <pc:sldChg chg="modSp mod">
        <pc:chgData name="Jenny Fahmy" userId="50414978-9480-44b1-b3ad-aa90816141c6" providerId="ADAL" clId="{DEF94823-E578-4D90-B0BF-D89B2FF6F12F}" dt="2023-04-11T16:41:19.714" v="902" actId="6549"/>
        <pc:sldMkLst>
          <pc:docMk/>
          <pc:sldMk cId="1313961843" sldId="260"/>
        </pc:sldMkLst>
        <pc:spChg chg="mod">
          <ac:chgData name="Jenny Fahmy" userId="50414978-9480-44b1-b3ad-aa90816141c6" providerId="ADAL" clId="{DEF94823-E578-4D90-B0BF-D89B2FF6F12F}" dt="2023-04-11T16:41:19.714" v="902" actId="6549"/>
          <ac:spMkLst>
            <pc:docMk/>
            <pc:sldMk cId="1313961843" sldId="260"/>
            <ac:spMk id="3" creationId="{0A9DA42E-80FA-039E-4545-B3DBACB84BAD}"/>
          </ac:spMkLst>
        </pc:spChg>
      </pc:sldChg>
      <pc:sldChg chg="modSp mod">
        <pc:chgData name="Jenny Fahmy" userId="50414978-9480-44b1-b3ad-aa90816141c6" providerId="ADAL" clId="{DEF94823-E578-4D90-B0BF-D89B2FF6F12F}" dt="2023-04-11T16:16:04.261" v="589" actId="20577"/>
        <pc:sldMkLst>
          <pc:docMk/>
          <pc:sldMk cId="2842508284" sldId="262"/>
        </pc:sldMkLst>
        <pc:spChg chg="mod">
          <ac:chgData name="Jenny Fahmy" userId="50414978-9480-44b1-b3ad-aa90816141c6" providerId="ADAL" clId="{DEF94823-E578-4D90-B0BF-D89B2FF6F12F}" dt="2023-04-11T16:14:29.464" v="555" actId="27636"/>
          <ac:spMkLst>
            <pc:docMk/>
            <pc:sldMk cId="2842508284" sldId="262"/>
            <ac:spMk id="2" creationId="{1EB7F12D-4330-0081-4800-204E74D429CE}"/>
          </ac:spMkLst>
        </pc:spChg>
        <pc:spChg chg="mod">
          <ac:chgData name="Jenny Fahmy" userId="50414978-9480-44b1-b3ad-aa90816141c6" providerId="ADAL" clId="{DEF94823-E578-4D90-B0BF-D89B2FF6F12F}" dt="2023-04-11T16:16:04.261" v="589" actId="20577"/>
          <ac:spMkLst>
            <pc:docMk/>
            <pc:sldMk cId="2842508284" sldId="262"/>
            <ac:spMk id="3" creationId="{6F5267C2-4D0B-DA4A-95D3-01A75310BC29}"/>
          </ac:spMkLst>
        </pc:spChg>
      </pc:sldChg>
      <pc:sldChg chg="modSp mod">
        <pc:chgData name="Jenny Fahmy" userId="50414978-9480-44b1-b3ad-aa90816141c6" providerId="ADAL" clId="{DEF94823-E578-4D90-B0BF-D89B2FF6F12F}" dt="2023-04-11T16:17:24.127" v="639" actId="6549"/>
        <pc:sldMkLst>
          <pc:docMk/>
          <pc:sldMk cId="965788659" sldId="263"/>
        </pc:sldMkLst>
        <pc:spChg chg="mod">
          <ac:chgData name="Jenny Fahmy" userId="50414978-9480-44b1-b3ad-aa90816141c6" providerId="ADAL" clId="{DEF94823-E578-4D90-B0BF-D89B2FF6F12F}" dt="2023-04-11T16:17:24.127" v="639" actId="6549"/>
          <ac:spMkLst>
            <pc:docMk/>
            <pc:sldMk cId="965788659" sldId="263"/>
            <ac:spMk id="3" creationId="{C4EE0832-D808-734D-4572-48C578E7310A}"/>
          </ac:spMkLst>
        </pc:spChg>
      </pc:sldChg>
      <pc:sldChg chg="modSp mod">
        <pc:chgData name="Jenny Fahmy" userId="50414978-9480-44b1-b3ad-aa90816141c6" providerId="ADAL" clId="{DEF94823-E578-4D90-B0BF-D89B2FF6F12F}" dt="2023-04-11T16:14:14.783" v="545" actId="20577"/>
        <pc:sldMkLst>
          <pc:docMk/>
          <pc:sldMk cId="665391778" sldId="264"/>
        </pc:sldMkLst>
        <pc:spChg chg="mod">
          <ac:chgData name="Jenny Fahmy" userId="50414978-9480-44b1-b3ad-aa90816141c6" providerId="ADAL" clId="{DEF94823-E578-4D90-B0BF-D89B2FF6F12F}" dt="2023-04-11T16:14:14.783" v="545" actId="20577"/>
          <ac:spMkLst>
            <pc:docMk/>
            <pc:sldMk cId="665391778" sldId="264"/>
            <ac:spMk id="3" creationId="{2296259F-65CC-399A-D241-38FA1A243891}"/>
          </ac:spMkLst>
        </pc:spChg>
      </pc:sldChg>
      <pc:sldChg chg="modSp mod">
        <pc:chgData name="Jenny Fahmy" userId="50414978-9480-44b1-b3ad-aa90816141c6" providerId="ADAL" clId="{DEF94823-E578-4D90-B0BF-D89B2FF6F12F}" dt="2023-04-11T16:23:36.043" v="685" actId="20577"/>
        <pc:sldMkLst>
          <pc:docMk/>
          <pc:sldMk cId="3373677399" sldId="265"/>
        </pc:sldMkLst>
        <pc:spChg chg="mod">
          <ac:chgData name="Jenny Fahmy" userId="50414978-9480-44b1-b3ad-aa90816141c6" providerId="ADAL" clId="{DEF94823-E578-4D90-B0BF-D89B2FF6F12F}" dt="2023-04-11T16:23:36.043" v="685" actId="20577"/>
          <ac:spMkLst>
            <pc:docMk/>
            <pc:sldMk cId="3373677399" sldId="265"/>
            <ac:spMk id="3" creationId="{A1079563-0523-D8B0-3591-FA5643484DEB}"/>
          </ac:spMkLst>
        </pc:spChg>
      </pc:sldChg>
      <pc:sldChg chg="modSp mod">
        <pc:chgData name="Jenny Fahmy" userId="50414978-9480-44b1-b3ad-aa90816141c6" providerId="ADAL" clId="{DEF94823-E578-4D90-B0BF-D89B2FF6F12F}" dt="2023-04-11T16:25:59.758" v="697" actId="20577"/>
        <pc:sldMkLst>
          <pc:docMk/>
          <pc:sldMk cId="3109000499" sldId="266"/>
        </pc:sldMkLst>
        <pc:spChg chg="mod">
          <ac:chgData name="Jenny Fahmy" userId="50414978-9480-44b1-b3ad-aa90816141c6" providerId="ADAL" clId="{DEF94823-E578-4D90-B0BF-D89B2FF6F12F}" dt="2023-04-11T16:25:59.758" v="697" actId="20577"/>
          <ac:spMkLst>
            <pc:docMk/>
            <pc:sldMk cId="3109000499" sldId="266"/>
            <ac:spMk id="3" creationId="{B37B99BD-DF5D-A336-1BF7-C439AADCE655}"/>
          </ac:spMkLst>
        </pc:spChg>
      </pc:sldChg>
      <pc:sldChg chg="modSp mod">
        <pc:chgData name="Jenny Fahmy" userId="50414978-9480-44b1-b3ad-aa90816141c6" providerId="ADAL" clId="{DEF94823-E578-4D90-B0BF-D89B2FF6F12F}" dt="2023-04-11T16:39:51.270" v="829" actId="6549"/>
        <pc:sldMkLst>
          <pc:docMk/>
          <pc:sldMk cId="621751319" sldId="267"/>
        </pc:sldMkLst>
        <pc:spChg chg="mod">
          <ac:chgData name="Jenny Fahmy" userId="50414978-9480-44b1-b3ad-aa90816141c6" providerId="ADAL" clId="{DEF94823-E578-4D90-B0BF-D89B2FF6F12F}" dt="2023-04-11T16:27:36.911" v="704" actId="27636"/>
          <ac:spMkLst>
            <pc:docMk/>
            <pc:sldMk cId="621751319" sldId="267"/>
            <ac:spMk id="2" creationId="{BF5F1252-A9E2-4B97-FF0E-3DF87E527F06}"/>
          </ac:spMkLst>
        </pc:spChg>
        <pc:spChg chg="mod">
          <ac:chgData name="Jenny Fahmy" userId="50414978-9480-44b1-b3ad-aa90816141c6" providerId="ADAL" clId="{DEF94823-E578-4D90-B0BF-D89B2FF6F12F}" dt="2023-04-11T16:39:51.270" v="829" actId="6549"/>
          <ac:spMkLst>
            <pc:docMk/>
            <pc:sldMk cId="621751319" sldId="267"/>
            <ac:spMk id="3" creationId="{9664BAC6-75B0-D012-4DDC-EE22AD98FD67}"/>
          </ac:spMkLst>
        </pc:spChg>
      </pc:sldChg>
      <pc:sldChg chg="modSp mod">
        <pc:chgData name="Jenny Fahmy" userId="50414978-9480-44b1-b3ad-aa90816141c6" providerId="ADAL" clId="{DEF94823-E578-4D90-B0BF-D89B2FF6F12F}" dt="2023-04-11T16:33:26.445" v="767" actId="114"/>
        <pc:sldMkLst>
          <pc:docMk/>
          <pc:sldMk cId="4288738488" sldId="270"/>
        </pc:sldMkLst>
        <pc:spChg chg="mod">
          <ac:chgData name="Jenny Fahmy" userId="50414978-9480-44b1-b3ad-aa90816141c6" providerId="ADAL" clId="{DEF94823-E578-4D90-B0BF-D89B2FF6F12F}" dt="2023-04-11T16:33:26.445" v="767" actId="114"/>
          <ac:spMkLst>
            <pc:docMk/>
            <pc:sldMk cId="4288738488" sldId="270"/>
            <ac:spMk id="3" creationId="{1A5512C3-D2CC-6FC2-619B-D2304C2F7A52}"/>
          </ac:spMkLst>
        </pc:spChg>
      </pc:sldChg>
      <pc:sldChg chg="modSp mod">
        <pc:chgData name="Jenny Fahmy" userId="50414978-9480-44b1-b3ad-aa90816141c6" providerId="ADAL" clId="{DEF94823-E578-4D90-B0BF-D89B2FF6F12F}" dt="2023-04-11T16:38:47.251" v="810" actId="13926"/>
        <pc:sldMkLst>
          <pc:docMk/>
          <pc:sldMk cId="3592913674" sldId="271"/>
        </pc:sldMkLst>
        <pc:spChg chg="mod">
          <ac:chgData name="Jenny Fahmy" userId="50414978-9480-44b1-b3ad-aa90816141c6" providerId="ADAL" clId="{DEF94823-E578-4D90-B0BF-D89B2FF6F12F}" dt="2023-04-11T16:38:47.251" v="810" actId="13926"/>
          <ac:spMkLst>
            <pc:docMk/>
            <pc:sldMk cId="3592913674" sldId="271"/>
            <ac:spMk id="3" creationId="{00000000-0000-0000-0000-000000000000}"/>
          </ac:spMkLst>
        </pc:spChg>
      </pc:sldChg>
      <pc:sldChg chg="modSp mod">
        <pc:chgData name="Jenny Fahmy" userId="50414978-9480-44b1-b3ad-aa90816141c6" providerId="ADAL" clId="{DEF94823-E578-4D90-B0BF-D89B2FF6F12F}" dt="2023-04-11T16:37:37.706" v="771" actId="20577"/>
        <pc:sldMkLst>
          <pc:docMk/>
          <pc:sldMk cId="3953178517" sldId="272"/>
        </pc:sldMkLst>
        <pc:spChg chg="mod">
          <ac:chgData name="Jenny Fahmy" userId="50414978-9480-44b1-b3ad-aa90816141c6" providerId="ADAL" clId="{DEF94823-E578-4D90-B0BF-D89B2FF6F12F}" dt="2023-04-11T16:37:37.706" v="771" actId="20577"/>
          <ac:spMkLst>
            <pc:docMk/>
            <pc:sldMk cId="3953178517" sldId="272"/>
            <ac:spMk id="2" creationId="{00000000-0000-0000-0000-000000000000}"/>
          </ac:spMkLst>
        </pc:spChg>
      </pc:sldChg>
    </pc:docChg>
  </pc:docChgLst>
  <pc:docChgLst>
    <pc:chgData name="Philippe Ducharme" userId="S::pducharm@uottawa.ca::6112e751-86c9-4319-aa8d-1a89b9312acd" providerId="AD" clId="Web-{C7610739-8518-8208-C83A-4D3E3070ECEF}"/>
    <pc:docChg chg="modSld">
      <pc:chgData name="Philippe Ducharme" userId="S::pducharm@uottawa.ca::6112e751-86c9-4319-aa8d-1a89b9312acd" providerId="AD" clId="Web-{C7610739-8518-8208-C83A-4D3E3070ECEF}" dt="2023-04-12T15:35:04.681" v="268" actId="20577"/>
      <pc:docMkLst>
        <pc:docMk/>
      </pc:docMkLst>
      <pc:sldChg chg="modSp">
        <pc:chgData name="Philippe Ducharme" userId="S::pducharm@uottawa.ca::6112e751-86c9-4319-aa8d-1a89b9312acd" providerId="AD" clId="Web-{C7610739-8518-8208-C83A-4D3E3070ECEF}" dt="2023-04-12T15:16:29.197" v="96" actId="20577"/>
        <pc:sldMkLst>
          <pc:docMk/>
          <pc:sldMk cId="3562705103" sldId="261"/>
        </pc:sldMkLst>
        <pc:spChg chg="mod">
          <ac:chgData name="Philippe Ducharme" userId="S::pducharm@uottawa.ca::6112e751-86c9-4319-aa8d-1a89b9312acd" providerId="AD" clId="Web-{C7610739-8518-8208-C83A-4D3E3070ECEF}" dt="2023-04-12T15:16:29.197" v="96" actId="20577"/>
          <ac:spMkLst>
            <pc:docMk/>
            <pc:sldMk cId="3562705103" sldId="261"/>
            <ac:spMk id="3" creationId="{8C6A923B-8F85-6EE9-F148-0B810A757DAE}"/>
          </ac:spMkLst>
        </pc:spChg>
      </pc:sldChg>
      <pc:sldChg chg="modSp">
        <pc:chgData name="Philippe Ducharme" userId="S::pducharm@uottawa.ca::6112e751-86c9-4319-aa8d-1a89b9312acd" providerId="AD" clId="Web-{C7610739-8518-8208-C83A-4D3E3070ECEF}" dt="2023-04-12T15:21:47.927" v="151" actId="20577"/>
        <pc:sldMkLst>
          <pc:docMk/>
          <pc:sldMk cId="2842508284" sldId="262"/>
        </pc:sldMkLst>
        <pc:spChg chg="mod">
          <ac:chgData name="Philippe Ducharme" userId="S::pducharm@uottawa.ca::6112e751-86c9-4319-aa8d-1a89b9312acd" providerId="AD" clId="Web-{C7610739-8518-8208-C83A-4D3E3070ECEF}" dt="2023-04-12T15:21:47.927" v="151" actId="20577"/>
          <ac:spMkLst>
            <pc:docMk/>
            <pc:sldMk cId="2842508284" sldId="262"/>
            <ac:spMk id="3" creationId="{6F5267C2-4D0B-DA4A-95D3-01A75310BC29}"/>
          </ac:spMkLst>
        </pc:spChg>
      </pc:sldChg>
      <pc:sldChg chg="modSp">
        <pc:chgData name="Philippe Ducharme" userId="S::pducharm@uottawa.ca::6112e751-86c9-4319-aa8d-1a89b9312acd" providerId="AD" clId="Web-{C7610739-8518-8208-C83A-4D3E3070ECEF}" dt="2023-04-12T15:28:04.656" v="242" actId="20577"/>
        <pc:sldMkLst>
          <pc:docMk/>
          <pc:sldMk cId="965788659" sldId="263"/>
        </pc:sldMkLst>
        <pc:spChg chg="mod">
          <ac:chgData name="Philippe Ducharme" userId="S::pducharm@uottawa.ca::6112e751-86c9-4319-aa8d-1a89b9312acd" providerId="AD" clId="Web-{C7610739-8518-8208-C83A-4D3E3070ECEF}" dt="2023-04-12T15:28:04.656" v="242" actId="20577"/>
          <ac:spMkLst>
            <pc:docMk/>
            <pc:sldMk cId="965788659" sldId="263"/>
            <ac:spMk id="3" creationId="{C4EE0832-D808-734D-4572-48C578E7310A}"/>
          </ac:spMkLst>
        </pc:spChg>
      </pc:sldChg>
      <pc:sldChg chg="modSp">
        <pc:chgData name="Philippe Ducharme" userId="S::pducharm@uottawa.ca::6112e751-86c9-4319-aa8d-1a89b9312acd" providerId="AD" clId="Web-{C7610739-8518-8208-C83A-4D3E3070ECEF}" dt="2023-04-12T15:18:29.992" v="132" actId="20577"/>
        <pc:sldMkLst>
          <pc:docMk/>
          <pc:sldMk cId="665391778" sldId="264"/>
        </pc:sldMkLst>
        <pc:spChg chg="mod">
          <ac:chgData name="Philippe Ducharme" userId="S::pducharm@uottawa.ca::6112e751-86c9-4319-aa8d-1a89b9312acd" providerId="AD" clId="Web-{C7610739-8518-8208-C83A-4D3E3070ECEF}" dt="2023-04-12T15:18:29.992" v="132" actId="20577"/>
          <ac:spMkLst>
            <pc:docMk/>
            <pc:sldMk cId="665391778" sldId="264"/>
            <ac:spMk id="3" creationId="{2296259F-65CC-399A-D241-38FA1A243891}"/>
          </ac:spMkLst>
        </pc:spChg>
      </pc:sldChg>
      <pc:sldChg chg="modSp">
        <pc:chgData name="Philippe Ducharme" userId="S::pducharm@uottawa.ca::6112e751-86c9-4319-aa8d-1a89b9312acd" providerId="AD" clId="Web-{C7610739-8518-8208-C83A-4D3E3070ECEF}" dt="2023-04-12T15:31:50.605" v="258" actId="20577"/>
        <pc:sldMkLst>
          <pc:docMk/>
          <pc:sldMk cId="621751319" sldId="267"/>
        </pc:sldMkLst>
        <pc:spChg chg="mod">
          <ac:chgData name="Philippe Ducharme" userId="S::pducharm@uottawa.ca::6112e751-86c9-4319-aa8d-1a89b9312acd" providerId="AD" clId="Web-{C7610739-8518-8208-C83A-4D3E3070ECEF}" dt="2023-04-12T15:30:11.169" v="251" actId="20577"/>
          <ac:spMkLst>
            <pc:docMk/>
            <pc:sldMk cId="621751319" sldId="267"/>
            <ac:spMk id="2" creationId="{BF5F1252-A9E2-4B97-FF0E-3DF87E527F06}"/>
          </ac:spMkLst>
        </pc:spChg>
        <pc:spChg chg="mod">
          <ac:chgData name="Philippe Ducharme" userId="S::pducharm@uottawa.ca::6112e751-86c9-4319-aa8d-1a89b9312acd" providerId="AD" clId="Web-{C7610739-8518-8208-C83A-4D3E3070ECEF}" dt="2023-04-12T15:31:50.605" v="258" actId="20577"/>
          <ac:spMkLst>
            <pc:docMk/>
            <pc:sldMk cId="621751319" sldId="267"/>
            <ac:spMk id="3" creationId="{9664BAC6-75B0-D012-4DDC-EE22AD98FD67}"/>
          </ac:spMkLst>
        </pc:spChg>
      </pc:sldChg>
      <pc:sldChg chg="modSp">
        <pc:chgData name="Philippe Ducharme" userId="S::pducharm@uottawa.ca::6112e751-86c9-4319-aa8d-1a89b9312acd" providerId="AD" clId="Web-{C7610739-8518-8208-C83A-4D3E3070ECEF}" dt="2023-04-12T15:35:04.681" v="268" actId="20577"/>
        <pc:sldMkLst>
          <pc:docMk/>
          <pc:sldMk cId="4288738488" sldId="270"/>
        </pc:sldMkLst>
        <pc:spChg chg="mod">
          <ac:chgData name="Philippe Ducharme" userId="S::pducharm@uottawa.ca::6112e751-86c9-4319-aa8d-1a89b9312acd" providerId="AD" clId="Web-{C7610739-8518-8208-C83A-4D3E3070ECEF}" dt="2023-04-12T15:35:04.681" v="268" actId="20577"/>
          <ac:spMkLst>
            <pc:docMk/>
            <pc:sldMk cId="4288738488" sldId="270"/>
            <ac:spMk id="3" creationId="{1A5512C3-D2CC-6FC2-619B-D2304C2F7A52}"/>
          </ac:spMkLst>
        </pc:spChg>
      </pc:sldChg>
      <pc:sldChg chg="modSp">
        <pc:chgData name="Philippe Ducharme" userId="S::pducharm@uottawa.ca::6112e751-86c9-4319-aa8d-1a89b9312acd" providerId="AD" clId="Web-{C7610739-8518-8208-C83A-4D3E3070ECEF}" dt="2023-04-12T15:14:52.402" v="94" actId="20577"/>
        <pc:sldMkLst>
          <pc:docMk/>
          <pc:sldMk cId="3953178517" sldId="272"/>
        </pc:sldMkLst>
        <pc:spChg chg="mod">
          <ac:chgData name="Philippe Ducharme" userId="S::pducharm@uottawa.ca::6112e751-86c9-4319-aa8d-1a89b9312acd" providerId="AD" clId="Web-{C7610739-8518-8208-C83A-4D3E3070ECEF}" dt="2023-04-12T15:14:52.402" v="94" actId="20577"/>
          <ac:spMkLst>
            <pc:docMk/>
            <pc:sldMk cId="3953178517" sldId="272"/>
            <ac:spMk id="6" creationId="{00000000-0000-0000-0000-000000000000}"/>
          </ac:spMkLst>
        </pc:spChg>
      </pc:sldChg>
    </pc:docChg>
  </pc:docChgLst>
  <pc:docChgLst>
    <pc:chgData name="Philippe Ducharme" userId="S::pducharm@uottawa.ca::6112e751-86c9-4319-aa8d-1a89b9312acd" providerId="AD" clId="Web-{28BD452B-17E8-C387-5CA6-17C0DDF8DE7C}"/>
    <pc:docChg chg="modSld">
      <pc:chgData name="Philippe Ducharme" userId="S::pducharm@uottawa.ca::6112e751-86c9-4319-aa8d-1a89b9312acd" providerId="AD" clId="Web-{28BD452B-17E8-C387-5CA6-17C0DDF8DE7C}" dt="2023-04-12T15:43:18.070" v="23" actId="20577"/>
      <pc:docMkLst>
        <pc:docMk/>
      </pc:docMkLst>
      <pc:sldChg chg="modSp">
        <pc:chgData name="Philippe Ducharme" userId="S::pducharm@uottawa.ca::6112e751-86c9-4319-aa8d-1a89b9312acd" providerId="AD" clId="Web-{28BD452B-17E8-C387-5CA6-17C0DDF8DE7C}" dt="2023-04-12T15:43:18.070" v="23" actId="20577"/>
        <pc:sldMkLst>
          <pc:docMk/>
          <pc:sldMk cId="3042362559" sldId="256"/>
        </pc:sldMkLst>
        <pc:spChg chg="mod">
          <ac:chgData name="Philippe Ducharme" userId="S::pducharm@uottawa.ca::6112e751-86c9-4319-aa8d-1a89b9312acd" providerId="AD" clId="Web-{28BD452B-17E8-C387-5CA6-17C0DDF8DE7C}" dt="2023-04-12T15:43:18.070" v="23" actId="20577"/>
          <ac:spMkLst>
            <pc:docMk/>
            <pc:sldMk cId="3042362559" sldId="256"/>
            <ac:spMk id="2" creationId="{50FCD1AB-47B5-E019-8F7D-4714954ADBC8}"/>
          </ac:spMkLst>
        </pc:spChg>
      </pc:sldChg>
    </pc:docChg>
  </pc:docChgLst>
  <pc:docChgLst>
    <pc:chgData name="Philippe Ducharme" userId="S::pducharm@uottawa.ca::6112e751-86c9-4319-aa8d-1a89b9312acd" providerId="AD" clId="Web-{A0954E4F-D1EA-7F8B-6A57-9CE1A7EAB2F1}"/>
    <pc:docChg chg="modSld">
      <pc:chgData name="Philippe Ducharme" userId="S::pducharm@uottawa.ca::6112e751-86c9-4319-aa8d-1a89b9312acd" providerId="AD" clId="Web-{A0954E4F-D1EA-7F8B-6A57-9CE1A7EAB2F1}" dt="2023-04-12T15:08:18.552" v="79" actId="20577"/>
      <pc:docMkLst>
        <pc:docMk/>
      </pc:docMkLst>
      <pc:sldChg chg="modSp">
        <pc:chgData name="Philippe Ducharme" userId="S::pducharm@uottawa.ca::6112e751-86c9-4319-aa8d-1a89b9312acd" providerId="AD" clId="Web-{A0954E4F-D1EA-7F8B-6A57-9CE1A7EAB2F1}" dt="2023-04-12T14:27:07.949" v="29" actId="20577"/>
        <pc:sldMkLst>
          <pc:docMk/>
          <pc:sldMk cId="3042362559" sldId="256"/>
        </pc:sldMkLst>
        <pc:spChg chg="mod">
          <ac:chgData name="Philippe Ducharme" userId="S::pducharm@uottawa.ca::6112e751-86c9-4319-aa8d-1a89b9312acd" providerId="AD" clId="Web-{A0954E4F-D1EA-7F8B-6A57-9CE1A7EAB2F1}" dt="2023-04-12T14:27:07.949" v="29" actId="20577"/>
          <ac:spMkLst>
            <pc:docMk/>
            <pc:sldMk cId="3042362559" sldId="256"/>
            <ac:spMk id="2" creationId="{50FCD1AB-47B5-E019-8F7D-4714954ADBC8}"/>
          </ac:spMkLst>
        </pc:spChg>
      </pc:sldChg>
      <pc:sldChg chg="modSp">
        <pc:chgData name="Philippe Ducharme" userId="S::pducharm@uottawa.ca::6112e751-86c9-4319-aa8d-1a89b9312acd" providerId="AD" clId="Web-{A0954E4F-D1EA-7F8B-6A57-9CE1A7EAB2F1}" dt="2023-04-12T14:30:32.859" v="42" actId="20577"/>
        <pc:sldMkLst>
          <pc:docMk/>
          <pc:sldMk cId="316492264" sldId="257"/>
        </pc:sldMkLst>
        <pc:spChg chg="mod">
          <ac:chgData name="Philippe Ducharme" userId="S::pducharm@uottawa.ca::6112e751-86c9-4319-aa8d-1a89b9312acd" providerId="AD" clId="Web-{A0954E4F-D1EA-7F8B-6A57-9CE1A7EAB2F1}" dt="2023-04-12T14:30:32.859" v="42" actId="20577"/>
          <ac:spMkLst>
            <pc:docMk/>
            <pc:sldMk cId="316492264" sldId="257"/>
            <ac:spMk id="3" creationId="{71711C17-8F6A-6B42-9B38-FC5C992795C5}"/>
          </ac:spMkLst>
        </pc:spChg>
      </pc:sldChg>
      <pc:sldChg chg="modSp">
        <pc:chgData name="Philippe Ducharme" userId="S::pducharm@uottawa.ca::6112e751-86c9-4319-aa8d-1a89b9312acd" providerId="AD" clId="Web-{A0954E4F-D1EA-7F8B-6A57-9CE1A7EAB2F1}" dt="2023-04-12T15:06:15.425" v="75" actId="20577"/>
        <pc:sldMkLst>
          <pc:docMk/>
          <pc:sldMk cId="2560906900" sldId="258"/>
        </pc:sldMkLst>
        <pc:spChg chg="mod">
          <ac:chgData name="Philippe Ducharme" userId="S::pducharm@uottawa.ca::6112e751-86c9-4319-aa8d-1a89b9312acd" providerId="AD" clId="Web-{A0954E4F-D1EA-7F8B-6A57-9CE1A7EAB2F1}" dt="2023-04-12T15:06:15.425" v="75" actId="20577"/>
          <ac:spMkLst>
            <pc:docMk/>
            <pc:sldMk cId="2560906900" sldId="258"/>
            <ac:spMk id="3" creationId="{6889814F-4839-0B0B-A1BD-9419FA455D9B}"/>
          </ac:spMkLst>
        </pc:spChg>
      </pc:sldChg>
      <pc:sldChg chg="modSp">
        <pc:chgData name="Philippe Ducharme" userId="S::pducharm@uottawa.ca::6112e751-86c9-4319-aa8d-1a89b9312acd" providerId="AD" clId="Web-{A0954E4F-D1EA-7F8B-6A57-9CE1A7EAB2F1}" dt="2023-04-12T14:43:47.091" v="46" actId="20577"/>
        <pc:sldMkLst>
          <pc:docMk/>
          <pc:sldMk cId="46176800" sldId="259"/>
        </pc:sldMkLst>
        <pc:spChg chg="mod">
          <ac:chgData name="Philippe Ducharme" userId="S::pducharm@uottawa.ca::6112e751-86c9-4319-aa8d-1a89b9312acd" providerId="AD" clId="Web-{A0954E4F-D1EA-7F8B-6A57-9CE1A7EAB2F1}" dt="2023-04-12T14:43:47.091" v="46" actId="20577"/>
          <ac:spMkLst>
            <pc:docMk/>
            <pc:sldMk cId="46176800" sldId="259"/>
            <ac:spMk id="3" creationId="{6B49344C-A4ED-4AD0-8720-B0D8DA530FCF}"/>
          </ac:spMkLst>
        </pc:spChg>
      </pc:sldChg>
      <pc:sldChg chg="modSp">
        <pc:chgData name="Philippe Ducharme" userId="S::pducharm@uottawa.ca::6112e751-86c9-4319-aa8d-1a89b9312acd" providerId="AD" clId="Web-{A0954E4F-D1EA-7F8B-6A57-9CE1A7EAB2F1}" dt="2023-04-12T15:07:28.988" v="77" actId="20577"/>
        <pc:sldMkLst>
          <pc:docMk/>
          <pc:sldMk cId="1313961843" sldId="260"/>
        </pc:sldMkLst>
        <pc:spChg chg="mod">
          <ac:chgData name="Philippe Ducharme" userId="S::pducharm@uottawa.ca::6112e751-86c9-4319-aa8d-1a89b9312acd" providerId="AD" clId="Web-{A0954E4F-D1EA-7F8B-6A57-9CE1A7EAB2F1}" dt="2023-04-12T15:07:28.988" v="77" actId="20577"/>
          <ac:spMkLst>
            <pc:docMk/>
            <pc:sldMk cId="1313961843" sldId="260"/>
            <ac:spMk id="3" creationId="{0A9DA42E-80FA-039E-4545-B3DBACB84BAD}"/>
          </ac:spMkLst>
        </pc:spChg>
      </pc:sldChg>
      <pc:sldChg chg="modSp">
        <pc:chgData name="Philippe Ducharme" userId="S::pducharm@uottawa.ca::6112e751-86c9-4319-aa8d-1a89b9312acd" providerId="AD" clId="Web-{A0954E4F-D1EA-7F8B-6A57-9CE1A7EAB2F1}" dt="2023-04-12T14:29:06.186" v="31" actId="20577"/>
        <pc:sldMkLst>
          <pc:docMk/>
          <pc:sldMk cId="3592913674" sldId="271"/>
        </pc:sldMkLst>
        <pc:spChg chg="mod">
          <ac:chgData name="Philippe Ducharme" userId="S::pducharm@uottawa.ca::6112e751-86c9-4319-aa8d-1a89b9312acd" providerId="AD" clId="Web-{A0954E4F-D1EA-7F8B-6A57-9CE1A7EAB2F1}" dt="2023-04-12T14:29:06.186" v="31" actId="20577"/>
          <ac:spMkLst>
            <pc:docMk/>
            <pc:sldMk cId="3592913674" sldId="271"/>
            <ac:spMk id="3" creationId="{00000000-0000-0000-0000-000000000000}"/>
          </ac:spMkLst>
        </pc:spChg>
      </pc:sldChg>
      <pc:sldChg chg="modSp">
        <pc:chgData name="Philippe Ducharme" userId="S::pducharm@uottawa.ca::6112e751-86c9-4319-aa8d-1a89b9312acd" providerId="AD" clId="Web-{A0954E4F-D1EA-7F8B-6A57-9CE1A7EAB2F1}" dt="2023-04-12T15:08:18.552" v="79" actId="20577"/>
        <pc:sldMkLst>
          <pc:docMk/>
          <pc:sldMk cId="3953178517" sldId="272"/>
        </pc:sldMkLst>
        <pc:spChg chg="mod">
          <ac:chgData name="Philippe Ducharme" userId="S::pducharm@uottawa.ca::6112e751-86c9-4319-aa8d-1a89b9312acd" providerId="AD" clId="Web-{A0954E4F-D1EA-7F8B-6A57-9CE1A7EAB2F1}" dt="2023-04-12T15:08:18.552" v="79" actId="20577"/>
          <ac:spMkLst>
            <pc:docMk/>
            <pc:sldMk cId="3953178517" sldId="272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2E085-46C1-394F-98E1-8A8E8BCA379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FE0A0-E233-2B46-A189-ADDE5D4854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14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FE0A0-E233-2B46-A189-ADDE5D4854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90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F9DC0-5BDC-091A-C4EB-716897AE9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AE41B-7540-7C5F-2B2B-2B8BC9FF0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C71C4-A567-DF51-F56B-34617F1B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C81BF-200E-FB40-897E-C9605D464F47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BF5D4-50C9-CDAF-E9CA-48F8E7A5E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69B8B-B7B6-7D99-C5AB-AB9FB5C5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6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B4259-2890-CDA7-8F30-3F26D3899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F848B6-EA56-61D3-817A-DA44859ED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F083-1B9E-E999-97A2-9C99E7D0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BD80-E9FB-5D44-97A5-AF1794AF510A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209E3-CC8E-F7E7-0C21-23A2AB07C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B2F7E-E923-A769-9CA0-B9CB3FEFF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CD6E8E-4E37-35E7-0263-CEBE6F005D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F7A62-ACD6-8BCB-9C1F-C12FA9143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20E6C-FB1A-1295-61EA-FD5C065FC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0184-3B9C-DB46-8FEF-7F5BF5D56FF2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C70A2-715E-D940-4D4C-BA25FF3A3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A72C5-27CB-B009-65BD-1AD9FE886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63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ACFBC-19DA-1F13-0296-1F38259C7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0FAB3C-E4A5-51EF-4230-15259FCE3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A43A5-0704-C38F-7249-1F7784B9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792B-4F05-A346-95B5-010CD264D0A6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76CE3-E5C6-987B-B26A-24F445817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EBBB4-FB69-7870-02B9-8C9CE6BA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5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E407E-E96A-74DA-3FA5-CBECDC8F0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E85A0-642F-2F5A-1BD5-7B4896B79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23769-1055-F1F1-BE8C-59CA0436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590C-64DB-D94E-813B-B7E6587116A9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2A31A-69AA-E4FE-F6BF-A49FD04D2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4213B-F76A-08C2-4B3F-246335B06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06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A673F-C805-3880-FEFD-2A19F4BB4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09C173-781F-3AFF-514C-F74652AC1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25721-2D25-02F4-C3D9-9402B52CB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C8FA1-DDD7-5C4C-82A1-2BFD0BC03D6D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123DA-D6E1-F34C-F4B2-A3D168388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26FFE-82DC-FD63-4482-9B7FC868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509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45AEF-1485-DC7C-AF71-417F8B62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354D1-E0A6-E8C3-34A3-254360413B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9CA1D1-D555-1EB1-2DEF-8B24A7D4D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876EF-EEF5-0F1D-1221-9153027C5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733E-8DA2-3B40-9E81-A46509490A08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C9D52-B64B-8F23-BE4E-FD8A49D48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6C6DC-A828-A058-13EB-67ABE3928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20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51039-798F-E7A8-15A5-D7D5EC6BC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9D297-2172-2AC1-2214-8F03ECECE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03D9F-F1E1-410E-F1C6-997155B11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5D7BEA-D3C6-09B3-948F-35C875C578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AEFC7-BF12-F752-050D-93A3DE5B99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59F7C0-89F1-B037-DA3F-113DC725E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1F55-4546-554E-9593-46FCC9EABE57}" type="datetime1">
              <a:rPr lang="en-CA" smtClean="0"/>
              <a:t>2023-04-12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EF261-F07F-6CF4-30E0-C6F75E664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AE108-0643-9F87-A8B8-F69A131AA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00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8245F-7459-E5EE-0A5F-5DAFB4FDD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4F23B8-9BE3-069A-04BC-84F9486B8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F1F5-D475-3046-A58B-4E0502FE0082}" type="datetime1">
              <a:rPr lang="en-CA" smtClean="0"/>
              <a:t>2023-04-12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0EB32-5BD5-DEF7-6BAC-EF30DD845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4F689D-59B5-1012-75B5-BB4282FA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0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D8ECE6-7F4A-D465-A271-AE0D0F03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395E-020C-BF4D-A586-F3BA695F1616}" type="datetime1">
              <a:rPr lang="en-CA" smtClean="0"/>
              <a:t>2023-04-12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EA3D42-AD2F-9C8C-5B30-4C2C3930F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08A3F-7C7E-1A71-9EAF-ADA43DFDF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88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86E82-A114-06A1-321C-580B86649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A389C-3D74-BA95-EC5F-41058009F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80BEC-F5D5-2E09-9643-C000E92A4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CE56B-EF22-09D1-F2CF-C18713B19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E957-A5BA-6840-A98B-FADE2573D714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68003-75D7-46FB-6238-FC9CC0510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A4FF0-0164-A5E2-4768-779389D6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9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A1A2B-205F-E9F5-08A9-B620746E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79365-43C4-4D23-FD93-567829D04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1BDEA-3B0B-C2DA-68FD-AED251AEF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21E4-680F-814E-A466-3CC71E61D306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9DCED-3892-96D5-4691-279C98A75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0ED68-3019-C3FF-28C7-09A45ECC3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465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FF400-6FC4-A410-A27C-352634A4D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1D4AA6-71C2-EA01-4D13-532110FBD0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F59002-537C-8EC9-E7AB-B7539B4B0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5C283-D5D7-3F5D-D044-FB3636B6B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4A5-CB3B-A34E-BE01-F34EACE2648E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BB5B9-5705-5715-7362-8B71272FA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392D33-70FC-B602-2029-97DD5D0C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31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765A7-A338-6185-B628-E1A14E053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22BC0-D0ED-7A7A-1A04-FFD56F152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4FB38-0197-B9C2-9D8F-F99D39A3C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72D12-77A4-5D4F-A870-71CE5900D7FB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9DCC2-3159-9196-EC28-8FA242433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50EA3-B36C-2EDB-FDB4-AE043500E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743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51B08A-66CC-98D1-D81B-62CB834C7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B58E09-867B-AE1A-4B48-198F89E4D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BE773-6371-E106-03FC-BBCD4E53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D1AC-0897-2842-BBD8-BD0941545CDD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175D-9D43-DA36-F8E0-B19BFFFA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94ADA-A819-3B6C-EBF7-7F5DC612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3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3594-611E-7EC3-3265-45A3CBFEB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7FE434-DA63-E59F-6767-10933E15B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31D77-D56B-9F8C-D5E2-66DBC3567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5C4F2-1FFE-614D-B6FD-189A884686F4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8763A-BD9F-F2F9-7FA7-C1547D4D8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14F32-9709-EC8C-C875-6D4B07413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80DD8-8AAD-4ECA-8D9A-7032D193F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9CC09-C7B3-1E43-D679-D6FE30B245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8882E-296F-46D7-8524-34B8C204B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0191C-E108-66DF-F224-281AE5774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402-4158-0441-AC78-355E4C410D7D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272B1-6914-26B1-07C8-6BF0026BD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4E654-426A-3DCE-5BEF-6E9F93888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7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30818-EC7B-6BEE-56AC-26B4CD726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2F485-84E2-A486-495E-B63E05227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EB5E5-0244-4E18-38A4-89B3AFAF1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20E4C3-07F3-FA27-6459-119D5FA5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176EF-3905-AC32-399A-6D196A781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B6C97-D4B0-9721-58C8-49F6E0920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1174-8583-564C-9E5E-3B73841F307D}" type="datetime1">
              <a:rPr lang="en-CA" smtClean="0"/>
              <a:t>2023-04-12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8F4CBD-48BB-E906-4617-51DCC330E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3F568-F5C5-A743-9D6C-54823662D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5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E3E2D-290F-6864-233E-3AA00D0F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125DD5-F830-C068-8063-7B2DC1593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E69ED-227A-8843-ABB5-DDE1E95AB166}" type="datetime1">
              <a:rPr lang="en-CA" smtClean="0"/>
              <a:t>2023-04-12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1355C8-60DB-548A-EBCF-D1EA19579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767A8C-9166-60B1-5C27-C64F5D8C8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46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E9010B-139E-9EB7-27D2-06D66FED8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F87B-5DFE-8B4C-8D7F-D30112746B30}" type="datetime1">
              <a:rPr lang="en-CA" smtClean="0"/>
              <a:t>2023-04-12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D76F96-17C5-7BF9-3E39-C9F60BC4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22AA3-58A2-F8CB-C1F0-F681D20CB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5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94FC-7524-FD60-E841-AE428457A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7761-469A-943C-6B0E-C1BC4859E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07910-812D-AB53-5AF5-1BB4BB042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635AF-6A1D-C9BB-F697-BE65C2E50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A114-EE8F-A243-9ECC-4B066F002C55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D5860-879A-16C8-210B-1EA8D7BE7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0653D-3E60-014A-4FF6-E040ECA0F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5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B4ED-5703-215B-A337-16C66E327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4B7A42-FEF4-2994-5FE5-E0616713D5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06E22-C605-A7CD-0FB5-B2F5C91A8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3A14E-3F14-89A3-5D76-1F1B9F5C6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0CEC-3479-734B-8F2E-43CB7729CE8D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F4455-C5CA-EAEC-BD6D-E18DED3D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38C86-644F-0A23-D1BA-6405DFCD0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8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E280C9-F52E-D208-C6AE-168361E2C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5F440-D239-D4B0-E75B-CFC9610AA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4BE4F-F84E-1BDC-A5FD-728FD67F5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102F6-D70D-A041-B9C0-BFDA2D5AE714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D35B0-1EE4-2081-A17F-8E6D55DD5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FC6F4-A3B8-2D30-B9AF-4AA53E390A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0B256C-D786-1059-B774-C805E902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09EDE-7D16-CF88-B6EE-D97725C01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FFB18-3F6D-5A02-64AB-175D45BB3B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1CE85-4983-474C-A882-4FCC5D62F91C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41872-577A-EF3C-8799-F63F8F1E8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D220F-40F2-4724-A18C-0D88AE27F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1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6.xml"/><Relationship Id="rId1" Type="http://schemas.openxmlformats.org/officeDocument/2006/relationships/tags" Target="../tags/tag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CD1AB-47B5-E019-8F7D-4714954ADBC8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071418" y="1122362"/>
            <a:ext cx="10048137" cy="2479675"/>
          </a:xfrm>
        </p:spPr>
        <p:txBody>
          <a:bodyPr>
            <a:noAutofit/>
          </a:bodyPr>
          <a:lstStyle/>
          <a:p>
            <a:r>
              <a:rPr lang="en-US" sz="4000" b="1"/>
              <a:t>Pour </a:t>
            </a:r>
            <a:r>
              <a:rPr lang="en-US" sz="4000" b="1" err="1"/>
              <a:t>une</a:t>
            </a:r>
            <a:r>
              <a:rPr lang="en-US" sz="4000" b="1"/>
              <a:t> </a:t>
            </a:r>
            <a:r>
              <a:rPr lang="en-US" sz="4000" b="1" err="1"/>
              <a:t>meilleure</a:t>
            </a:r>
            <a:r>
              <a:rPr lang="en-US" sz="4000" b="1"/>
              <a:t> </a:t>
            </a:r>
            <a:r>
              <a:rPr lang="en-US" sz="4000" b="1" err="1"/>
              <a:t>compréhension</a:t>
            </a:r>
            <a:r>
              <a:rPr lang="en-US" sz="4000" b="1"/>
              <a:t> de </a:t>
            </a:r>
            <a:r>
              <a:rPr lang="en-US" sz="4000" b="1" err="1"/>
              <a:t>l’e</a:t>
            </a:r>
            <a:r>
              <a:rPr lang="fr-FR" sz="4000" b="1" i="0" err="1">
                <a:effectLst/>
              </a:rPr>
              <a:t>nsemble</a:t>
            </a:r>
            <a:r>
              <a:rPr lang="fr-FR" sz="4000" b="1" i="0">
                <a:effectLst/>
              </a:rPr>
              <a:t> des troubles causés par l’alcoolisation fœtale (</a:t>
            </a:r>
            <a:r>
              <a:rPr lang="en-US" sz="4000" b="1"/>
              <a:t>ETCAF) par rapport au </a:t>
            </a:r>
            <a:r>
              <a:rPr lang="en-US" sz="4000" b="1" err="1"/>
              <a:t>système</a:t>
            </a:r>
            <a:r>
              <a:rPr lang="en-US" sz="4000" b="1"/>
              <a:t> de justice</a:t>
            </a:r>
            <a:endParaRPr lang="en-US" sz="4000" b="1">
              <a:cs typeface="Calibri Ligh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E13B50-26CB-B51C-747B-F891281B29E7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endParaRPr lang="en-US" sz="3200"/>
          </a:p>
          <a:p>
            <a:r>
              <a:rPr lang="en-US" sz="3200" err="1"/>
              <a:t>Webinaire</a:t>
            </a:r>
            <a:r>
              <a:rPr lang="en-US" sz="3200"/>
              <a:t> </a:t>
            </a:r>
            <a:r>
              <a:rPr lang="en-US" sz="3200" err="1"/>
              <a:t>en</a:t>
            </a:r>
            <a:r>
              <a:rPr lang="en-US" sz="3200"/>
              <a:t> direct </a:t>
            </a:r>
          </a:p>
          <a:p>
            <a:r>
              <a:rPr lang="en-US" sz="3200"/>
              <a:t>19 </a:t>
            </a:r>
            <a:r>
              <a:rPr lang="en-US" sz="3200" err="1"/>
              <a:t>octobre</a:t>
            </a:r>
            <a:r>
              <a:rPr lang="en-US" sz="320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3042362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7F12D-4330-0081-4800-204E74D429CE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FR" b="1">
                <a:ea typeface="Calibri" panose="020F0502020204030204" pitchFamily="34" charset="0"/>
                <a:cs typeface="Times New Roman" panose="02020603050405020304" pitchFamily="18" charset="0"/>
              </a:rPr>
              <a:t>Conditions de cautionnement </a:t>
            </a:r>
            <a:r>
              <a:rPr lang="fr-FR" sz="4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 de probation</a:t>
            </a:r>
            <a:br>
              <a:rPr lang="en-CA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267C2-4D0B-DA4A-95D3-01A75310BC29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253331"/>
            <a:ext cx="10515600" cy="523954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600" b="1">
                <a:effectLst/>
                <a:ea typeface="Calibri" panose="020F0502020204030204" pitchFamily="34" charset="0"/>
                <a:cs typeface="Times New Roman"/>
              </a:rPr>
              <a:t>Les personnes atteintes de l’ETCAF </a:t>
            </a:r>
            <a:r>
              <a:rPr lang="fr-CA" sz="2600" b="1">
                <a:ea typeface="Calibri" panose="020F0502020204030204" pitchFamily="34" charset="0"/>
                <a:cs typeface="Times New Roman"/>
              </a:rPr>
              <a:t>sont</a:t>
            </a:r>
            <a:r>
              <a:rPr lang="fr-CA" sz="2600" b="1">
                <a:effectLst/>
                <a:ea typeface="Calibri" panose="020F0502020204030204" pitchFamily="34" charset="0"/>
                <a:cs typeface="Times New Roman"/>
              </a:rPr>
              <a:t> souvent accusées de </a:t>
            </a:r>
            <a:r>
              <a:rPr lang="fr-FR" sz="2600" b="1">
                <a:effectLst/>
                <a:ea typeface="Calibri" panose="020F0502020204030204" pitchFamily="34" charset="0"/>
                <a:cs typeface="Times New Roman"/>
              </a:rPr>
              <a:t>violation de leurs conditions de cautionnement et de </a:t>
            </a:r>
            <a:r>
              <a:rPr lang="en-CA" sz="2600" b="1">
                <a:effectLst/>
                <a:ea typeface="Calibri" panose="020F0502020204030204" pitchFamily="34" charset="0"/>
                <a:cs typeface="Times New Roman"/>
              </a:rPr>
              <a:t>probation.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600" b="1">
                <a:ea typeface="Calibri" panose="020F0502020204030204" pitchFamily="34" charset="0"/>
                <a:cs typeface="Times New Roman"/>
              </a:rPr>
              <a:t>On considère que ces personnes ont </a:t>
            </a:r>
            <a:r>
              <a:rPr lang="fr-CA" sz="2600" b="1">
                <a:effectLst/>
                <a:ea typeface="Calibri" panose="020F0502020204030204" pitchFamily="34" charset="0"/>
                <a:cs typeface="Times New Roman"/>
              </a:rPr>
              <a:t>délibérément fait</a:t>
            </a:r>
            <a:r>
              <a:rPr lang="fr-CA" sz="2600" b="1">
                <a:ea typeface="Calibri" panose="020F0502020204030204" pitchFamily="34" charset="0"/>
                <a:cs typeface="Times New Roman"/>
              </a:rPr>
              <a:t> fi </a:t>
            </a:r>
            <a:r>
              <a:rPr lang="fr-CA" sz="2600" b="1">
                <a:effectLst/>
                <a:ea typeface="Calibri" panose="020F0502020204030204" pitchFamily="34" charset="0"/>
                <a:cs typeface="Times New Roman"/>
              </a:rPr>
              <a:t>de ces conditions, alors que ce n</a:t>
            </a:r>
            <a:r>
              <a:rPr lang="fr-CA" sz="2600" b="1">
                <a:cs typeface="Times New Roman"/>
              </a:rPr>
              <a:t>’</a:t>
            </a:r>
            <a:r>
              <a:rPr lang="fr-CA" sz="2600" b="1">
                <a:effectLst/>
                <a:ea typeface="Calibri" panose="020F0502020204030204" pitchFamily="34" charset="0"/>
                <a:cs typeface="Times New Roman"/>
              </a:rPr>
              <a:t>est pas toujours le cas.</a:t>
            </a:r>
            <a:r>
              <a:rPr lang="fr-CA" sz="2600" b="1">
                <a:ea typeface="Calibri" panose="020F0502020204030204" pitchFamily="34" charset="0"/>
                <a:cs typeface="Times New Roman"/>
              </a:rPr>
              <a:t> </a:t>
            </a:r>
            <a:endParaRPr lang="fr-CA" sz="2600" b="1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6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Il se peut que l’on n’ait pas expliqué les conditions entièrement ou adéquatement.</a:t>
            </a:r>
            <a:endParaRPr lang="en-CA" sz="26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6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Posez plus de questions pour vous assurer que la personne comprend la signification du respect d’une condition.</a:t>
            </a:r>
            <a:endParaRPr lang="en-CA" sz="26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6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Servez-vous d’icônes pour expliquer les conditions; cela peut aider.</a:t>
            </a:r>
            <a:endParaRPr lang="en-US" sz="2600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E8CC9-37D1-E53B-A1E3-E72B66D280F0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08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57124-D460-9083-46FF-F94B44D525A5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CA" sz="4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Solutions </a:t>
            </a:r>
            <a:r>
              <a:rPr lang="en-CA" sz="44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créatives</a:t>
            </a:r>
            <a:br>
              <a:rPr lang="en-CA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E0832-D808-734D-4572-48C578E7310A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351492"/>
            <a:ext cx="10515600" cy="4351338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a typeface="Calibri" panose="020F0502020204030204" pitchFamily="34" charset="0"/>
                <a:cs typeface="Times New Roman" panose="02020603050405020304" pitchFamily="18" charset="0"/>
              </a:rPr>
              <a:t>Souvent, le</a:t>
            </a: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 personnes atteintes de l</a:t>
            </a:r>
            <a:r>
              <a:rPr lang="fr-CA" b="1">
                <a:cs typeface="Times New Roman" panose="02020603050405020304" pitchFamily="18" charset="0"/>
              </a:rPr>
              <a:t>’</a:t>
            </a: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ETCAF ne fonctionnent pas bien dans des programmes de groupe.</a:t>
            </a:r>
            <a:endParaRPr lang="en-CA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Les difficultés d</a:t>
            </a:r>
            <a:r>
              <a:rPr lang="fr-CA" b="1">
                <a:cs typeface="Times New Roman" panose="02020603050405020304" pitchFamily="18" charset="0"/>
              </a:rPr>
              <a:t>’</a:t>
            </a: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interprétation des signaux verbaux et non verbaux peuvent entraîner des comportements ou des échanges inadéquats.</a:t>
            </a:r>
            <a:endParaRPr lang="en-CA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 mettez pas la personne en situation d</a:t>
            </a:r>
            <a:r>
              <a:rPr lang="fr-CA" b="1">
                <a:cs typeface="Times New Roman" panose="02020603050405020304" pitchFamily="18" charset="0"/>
              </a:rPr>
              <a:t>’</a:t>
            </a: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échec.</a:t>
            </a:r>
            <a:endParaRPr lang="en-CA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a typeface="Calibri" panose="020F0502020204030204" pitchFamily="34" charset="0"/>
                <a:cs typeface="Times New Roman"/>
              </a:rPr>
              <a:t>Faites appel à votre créativité pour trouver des solutions qui sont susceptibles de répondre aux préoccupations et que 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la personne pourra appliquer.</a:t>
            </a:r>
            <a:endParaRPr lang="en-CA" b="1">
              <a:effectLst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b="1" err="1">
                <a:ea typeface="Calibri" panose="020F0502020204030204" pitchFamily="34" charset="0"/>
                <a:cs typeface="Times New Roman"/>
              </a:rPr>
              <a:t>Cherchez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 à savoir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ce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 que la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personne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 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aime</a:t>
            </a:r>
            <a:r>
              <a:rPr lang="en-CA" b="1">
                <a:effectLst/>
                <a:ea typeface="Calibri" panose="020F0502020204030204" pitchFamily="34" charset="0"/>
                <a:cs typeface="Times New Roman"/>
              </a:rPr>
              <a:t> faire 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et</a:t>
            </a:r>
            <a:r>
              <a:rPr lang="en-CA" b="1">
                <a:effectLst/>
                <a:ea typeface="Calibri" panose="020F0502020204030204" pitchFamily="34" charset="0"/>
                <a:cs typeface="Times New Roman"/>
              </a:rPr>
              <a:t> avec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quelles</a:t>
            </a:r>
            <a:r>
              <a:rPr lang="en-CA" b="1">
                <a:effectLst/>
                <a:ea typeface="Calibri" panose="020F0502020204030204" pitchFamily="34" charset="0"/>
                <a:cs typeface="Times New Roman"/>
              </a:rPr>
              <a:t>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personnes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 </a:t>
            </a:r>
            <a:r>
              <a:rPr lang="en-CA" b="1" err="1">
                <a:effectLst/>
                <a:ea typeface="Calibri" panose="020F0502020204030204" pitchFamily="34" charset="0"/>
                <a:cs typeface="Times New Roman"/>
              </a:rPr>
              <a:t>elle</a:t>
            </a:r>
            <a:r>
              <a:rPr lang="en-CA" b="1">
                <a:effectLst/>
                <a:ea typeface="Calibri" panose="020F0502020204030204" pitchFamily="34" charset="0"/>
                <a:cs typeface="Times New Roman"/>
              </a:rPr>
              <a:t> </a:t>
            </a:r>
            <a:r>
              <a:rPr lang="en-CA" b="1" err="1">
                <a:effectLst/>
                <a:ea typeface="Calibri" panose="020F0502020204030204" pitchFamily="34" charset="0"/>
                <a:cs typeface="Times New Roman"/>
              </a:rPr>
              <a:t>peut</a:t>
            </a:r>
            <a:r>
              <a:rPr lang="en-CA" b="1">
                <a:effectLst/>
                <a:ea typeface="Calibri" panose="020F0502020204030204" pitchFamily="34" charset="0"/>
                <a:cs typeface="Times New Roman"/>
              </a:rPr>
              <a:t>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facilement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travailler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.</a:t>
            </a:r>
            <a:endParaRPr lang="en-CA" b="1">
              <a:effectLst/>
              <a:ea typeface="Calibri" panose="020F0502020204030204" pitchFamily="34" charset="0"/>
              <a:cs typeface="Times New Roman"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CA5EEB-B78D-8394-0DB9-C7DD38CA2D11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88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F27ED-B478-052F-98B4-2119C6C9FB3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fr-FR" sz="4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Interrogatoire ou contre-interrogatoire d’une personne atteinte de l’</a:t>
            </a:r>
            <a:r>
              <a:rPr lang="en-US" sz="4400" b="1"/>
              <a:t>ETCAF</a:t>
            </a:r>
            <a:br>
              <a:rPr lang="en-CA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79563-0523-D8B0-3591-FA5643484DEB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503892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2400" b="1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CA" sz="24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tilisez</a:t>
            </a:r>
            <a:r>
              <a:rPr lang="en-CA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2400" b="1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préférence</a:t>
            </a:r>
            <a:r>
              <a:rPr lang="en-CA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phrases simples.</a:t>
            </a:r>
            <a:endParaRPr lang="en-CA" sz="2400" b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24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Évitez</a:t>
            </a:r>
            <a:r>
              <a:rPr lang="en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phrases </a:t>
            </a:r>
            <a:r>
              <a:rPr lang="en-CA" sz="24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uniques</a:t>
            </a:r>
            <a:r>
              <a:rPr lang="en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</a:t>
            </a:r>
            <a:r>
              <a:rPr lang="fr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 Le témoin du procureur de la Couronne a vu deux hommes sortir du magasin en courant et en transportant une chaîne stéréo ».</a:t>
            </a:r>
            <a:endParaRPr lang="en-CA" sz="2400" b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24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Recourez</a:t>
            </a:r>
            <a:r>
              <a:rPr lang="en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4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plutôt</a:t>
            </a:r>
            <a:r>
              <a:rPr lang="en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à trois phrases 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témoin de l’avocat de la Couronne a vu deux hommes</a:t>
            </a:r>
            <a:r>
              <a:rPr lang="en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deux hommes sortaient du magasin en courant</a:t>
            </a:r>
            <a:r>
              <a:rPr lang="en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 transportaient une chaîne stéréo</a:t>
            </a:r>
            <a:r>
              <a:rPr lang="en-C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6031D-6C8D-8158-7638-7576FE34E5C5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77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EFFE7-5FEA-65A7-9C02-507AB501F002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sz="4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Interrogatoire ou contre-interrogatoire d’une personne atteinte de l’</a:t>
            </a:r>
            <a:r>
              <a:rPr lang="en-US" sz="4400" b="1"/>
              <a:t>ETCAF (suite)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B99BD-DF5D-A336-1BF7-C439AADCE655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825624"/>
            <a:ext cx="10515600" cy="4600576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</a:t>
            </a: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demandez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 : </a:t>
            </a:r>
            <a:r>
              <a:rPr lang="fr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 L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fr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homme à la cicatrice que vous avez vu à la fête de Jimmy ce soir-là est-il le même que celui qui s’est présenté chez vous le lendemain matin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fr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»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Dites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plutôt</a:t>
            </a:r>
            <a:r>
              <a:rPr lang="en-CA" sz="2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tiez-vous à la fête de Jimmy ce soir-là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Avez-vous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vu un homme avec </a:t>
            </a: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une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cicatrice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L’homme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à la cicatrice </a:t>
            </a: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-il </a:t>
            </a: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aussi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allé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chez </a:t>
            </a: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vous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Quand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y </a:t>
            </a: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-il </a:t>
            </a:r>
            <a:r>
              <a:rPr lang="en-CA" sz="2000" b="1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allé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Voir l’article </a:t>
            </a:r>
            <a:r>
              <a:rPr lang="en-CA" sz="2000" b="1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Communicating Effectively With Indigenous Clients </a:t>
            </a:r>
            <a:r>
              <a:rPr lang="en-CA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 https://www.aboriginallegal.ca/communicating-with-indigenous-clients.html)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10AA7F-4C54-6DDE-5CA5-104A99C489F4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00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F1252-A9E2-4B97-FF0E-3DF87E527F06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FR" sz="3500" b="1">
                <a:effectLst/>
                <a:ea typeface="Calibri" panose="020F0502020204030204" pitchFamily="34" charset="0"/>
                <a:cs typeface="Times New Roman"/>
              </a:rPr>
              <a:t>Mesures </a:t>
            </a:r>
            <a:r>
              <a:rPr lang="fr-FR" sz="3500" b="1">
                <a:ea typeface="Calibri" panose="020F0502020204030204" pitchFamily="34" charset="0"/>
                <a:cs typeface="Times New Roman"/>
              </a:rPr>
              <a:t>d’adaptation</a:t>
            </a:r>
            <a:r>
              <a:rPr lang="fr-FR" sz="3500" b="1">
                <a:effectLst/>
                <a:ea typeface="Calibri" panose="020F0502020204030204" pitchFamily="34" charset="0"/>
                <a:cs typeface="Times New Roman"/>
              </a:rPr>
              <a:t> au tribunal pour les accusés, les contrevenants et les témoins atteints de l’</a:t>
            </a:r>
            <a:r>
              <a:rPr lang="en-US" sz="3500" b="1"/>
              <a:t>ETCAF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4BAC6-75B0-D012-4DDC-EE22AD98FD6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Vous devez savoir que la capacité d’attention d’une personne atteinte de l’ETCAF peut être réduite; </a:t>
            </a:r>
            <a:r>
              <a:rPr lang="fr-CA" b="1">
                <a:ea typeface="Calibri" panose="020F0502020204030204" pitchFamily="34" charset="0"/>
                <a:cs typeface="Times New Roman" panose="02020603050405020304" pitchFamily="18" charset="0"/>
              </a:rPr>
              <a:t>celle-ci </a:t>
            </a: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peut donc avoir besoin de pauses plus fréquentes.</a:t>
            </a:r>
            <a:endParaRPr lang="en-CA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b="1">
                <a:ea typeface="Calibri" panose="020F0502020204030204" pitchFamily="34" charset="0"/>
                <a:cs typeface="Times New Roman"/>
              </a:rPr>
              <a:t>La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personne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 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peut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aussi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avoir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 du mal à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rester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 </a:t>
            </a:r>
            <a:r>
              <a:rPr lang="en-CA" b="1" err="1">
                <a:ea typeface="Calibri" panose="020F0502020204030204" pitchFamily="34" charset="0"/>
                <a:cs typeface="Times New Roman"/>
              </a:rPr>
              <a:t>longtemps</a:t>
            </a:r>
            <a:r>
              <a:rPr lang="en-CA" b="1">
                <a:ea typeface="Calibri" panose="020F0502020204030204" pitchFamily="34" charset="0"/>
                <a:cs typeface="Times New Roman"/>
              </a:rPr>
              <a:t> assise.</a:t>
            </a:r>
            <a:endParaRPr lang="en-CA" b="1">
              <a:effectLst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L’éclairage et le bruit de la salle d’audience peuvent être source de distraction.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Comment </a:t>
            </a:r>
            <a:r>
              <a:rPr lang="fr-CA" b="1">
                <a:ea typeface="Calibri" panose="020F0502020204030204" pitchFamily="34" charset="0"/>
                <a:cs typeface="Times New Roman" panose="02020603050405020304" pitchFamily="18" charset="0"/>
              </a:rPr>
              <a:t>informer le </a:t>
            </a: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tribunal de ces enjeux</a:t>
            </a:r>
            <a:r>
              <a:rPr lang="en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5C4E4-2DC1-D265-4D13-9A3FCBA604D2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51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3570C-CBF5-F28B-C780-076891BE302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199" y="365126"/>
            <a:ext cx="10955867" cy="1116542"/>
          </a:xfrm>
        </p:spPr>
        <p:txBody>
          <a:bodyPr>
            <a:normAutofit fontScale="90000"/>
          </a:bodyPr>
          <a:lstStyle/>
          <a:p>
            <a:r>
              <a:rPr lang="en-CA" sz="4000" b="1" err="1">
                <a:solidFill>
                  <a:srgbClr val="000000"/>
                </a:solidFill>
              </a:rPr>
              <a:t>S’adapter</a:t>
            </a:r>
            <a:r>
              <a:rPr lang="en-CA" sz="4000" b="1">
                <a:solidFill>
                  <a:srgbClr val="000000"/>
                </a:solidFill>
              </a:rPr>
              <a:t> à l’</a:t>
            </a:r>
            <a:r>
              <a:rPr lang="en-US" sz="4000" b="1"/>
              <a:t>ETCAF : d</a:t>
            </a:r>
            <a:r>
              <a:rPr lang="en-CA" sz="4000" b="1">
                <a:solidFill>
                  <a:srgbClr val="000000"/>
                </a:solidFill>
              </a:rPr>
              <a:t>ix façons de modifier </a:t>
            </a:r>
            <a:r>
              <a:rPr lang="en-CA" sz="4000" b="1" err="1">
                <a:solidFill>
                  <a:srgbClr val="000000"/>
                </a:solidFill>
              </a:rPr>
              <a:t>votre</a:t>
            </a:r>
            <a:r>
              <a:rPr lang="en-CA" sz="4000" b="1">
                <a:solidFill>
                  <a:srgbClr val="000000"/>
                </a:solidFill>
              </a:rPr>
              <a:t> </a:t>
            </a:r>
            <a:r>
              <a:rPr lang="en-CA" sz="4000" b="1" err="1">
                <a:solidFill>
                  <a:srgbClr val="000000"/>
                </a:solidFill>
              </a:rPr>
              <a:t>approche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512C3-D2CC-6FC2-619B-D2304C2F7A52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939800" y="1327148"/>
            <a:ext cx="10955866" cy="503237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fr-CA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Ralentissez</a:t>
            </a:r>
            <a:r>
              <a:rPr lang="en-CA" sz="1600" b="0" i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CA" sz="1600">
                <a:effectLst/>
                <a:ea typeface="Calibri" panose="020F0502020204030204" pitchFamily="34" charset="0"/>
                <a:cs typeface="Times New Roman"/>
              </a:rPr>
              <a:t>Lorsque vous donnez des directives, procédez étape par étape</a:t>
            </a:r>
            <a:r>
              <a:rPr lang="en-CA" sz="1600" b="0" i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1600" err="1">
                <a:effectLst/>
                <a:ea typeface="Calibri" panose="020F0502020204030204" pitchFamily="34" charset="0"/>
              </a:rPr>
              <a:t>Exprimez-vous</a:t>
            </a:r>
            <a:r>
              <a:rPr lang="en-CA" sz="1600">
                <a:effectLst/>
                <a:ea typeface="Calibri" panose="020F0502020204030204" pitchFamily="34" charset="0"/>
              </a:rPr>
              <a:t> dans un </a:t>
            </a:r>
            <a:r>
              <a:rPr lang="en-CA" sz="1600" err="1">
                <a:effectLst/>
                <a:ea typeface="Calibri" panose="020F0502020204030204" pitchFamily="34" charset="0"/>
              </a:rPr>
              <a:t>langage</a:t>
            </a:r>
            <a:r>
              <a:rPr lang="en-CA" sz="1600">
                <a:effectLst/>
                <a:ea typeface="Calibri" panose="020F0502020204030204" pitchFamily="34" charset="0"/>
              </a:rPr>
              <a:t> simple et </a:t>
            </a:r>
            <a:r>
              <a:rPr lang="en-CA" sz="1600" err="1">
                <a:effectLst/>
                <a:ea typeface="Calibri" panose="020F0502020204030204" pitchFamily="34" charset="0"/>
              </a:rPr>
              <a:t>concis</a:t>
            </a:r>
            <a:r>
              <a:rPr lang="en-CA" sz="1600" b="0" i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1600" err="1">
                <a:effectLst/>
                <a:ea typeface="Calibri" panose="020F0502020204030204" pitchFamily="34" charset="0"/>
              </a:rPr>
              <a:t>Évitez</a:t>
            </a:r>
            <a:r>
              <a:rPr lang="en-CA" sz="1600">
                <a:effectLst/>
                <a:ea typeface="Calibri" panose="020F0502020204030204" pitchFamily="34" charset="0"/>
              </a:rPr>
              <a:t> les mots </a:t>
            </a:r>
            <a:r>
              <a:rPr lang="en-CA" sz="1600" err="1">
                <a:effectLst/>
                <a:ea typeface="Calibri" panose="020F0502020204030204" pitchFamily="34" charset="0"/>
              </a:rPr>
              <a:t>abstraits</a:t>
            </a:r>
            <a:r>
              <a:rPr lang="en-CA" sz="1600">
                <a:effectLst/>
                <a:ea typeface="Calibri" panose="020F0502020204030204" pitchFamily="34" charset="0"/>
              </a:rPr>
              <a:t> et les </a:t>
            </a:r>
            <a:r>
              <a:rPr lang="en-CA" sz="1600" err="1">
                <a:effectLst/>
                <a:ea typeface="Calibri" panose="020F0502020204030204" pitchFamily="34" charset="0"/>
              </a:rPr>
              <a:t>métaphores</a:t>
            </a:r>
            <a:r>
              <a:rPr lang="en-CA" sz="1600">
                <a:effectLst/>
                <a:ea typeface="Calibri" panose="020F0502020204030204" pitchFamily="34" charset="0"/>
              </a:rPr>
              <a:t>.</a:t>
            </a:r>
            <a:r>
              <a:rPr lang="en-CA" sz="1600" spc="-10">
                <a:effectLst/>
                <a:ea typeface="Calibri" panose="020F0502020204030204" pitchFamily="34" charset="0"/>
              </a:rPr>
              <a:t> </a:t>
            </a:r>
            <a:r>
              <a:rPr lang="en-CA" sz="1600">
                <a:effectLst/>
                <a:ea typeface="Calibri" panose="020F0502020204030204" pitchFamily="34" charset="0"/>
              </a:rPr>
              <a:t>Les </a:t>
            </a:r>
            <a:r>
              <a:rPr lang="en-CA" sz="1600" err="1">
                <a:effectLst/>
                <a:ea typeface="Calibri" panose="020F0502020204030204" pitchFamily="34" charset="0"/>
              </a:rPr>
              <a:t>personnes</a:t>
            </a:r>
            <a:r>
              <a:rPr lang="en-CA" sz="1600">
                <a:effectLst/>
                <a:ea typeface="Calibri" panose="020F0502020204030204" pitchFamily="34" charset="0"/>
              </a:rPr>
              <a:t> </a:t>
            </a:r>
            <a:r>
              <a:rPr lang="en-CA" sz="1600" err="1">
                <a:effectLst/>
                <a:ea typeface="Calibri" panose="020F0502020204030204" pitchFamily="34" charset="0"/>
              </a:rPr>
              <a:t>atteintes</a:t>
            </a:r>
            <a:r>
              <a:rPr lang="en-CA" sz="1600">
                <a:effectLst/>
                <a:ea typeface="Calibri" panose="020F0502020204030204" pitchFamily="34" charset="0"/>
              </a:rPr>
              <a:t> de </a:t>
            </a:r>
            <a:r>
              <a:rPr lang="en-CA" sz="1600">
                <a:solidFill>
                  <a:srgbClr val="000000"/>
                </a:solidFill>
              </a:rPr>
              <a:t>l’</a:t>
            </a:r>
            <a:r>
              <a:rPr lang="en-US" sz="1600"/>
              <a:t>ETCAF</a:t>
            </a:r>
            <a:r>
              <a:rPr lang="en-CA" sz="1600">
                <a:effectLst/>
                <a:ea typeface="Calibri" panose="020F0502020204030204" pitchFamily="34" charset="0"/>
              </a:rPr>
              <a:t> </a:t>
            </a:r>
            <a:r>
              <a:rPr lang="en-CA" sz="1600" err="1">
                <a:effectLst/>
                <a:ea typeface="Calibri" panose="020F0502020204030204" pitchFamily="34" charset="0"/>
              </a:rPr>
              <a:t>ont</a:t>
            </a:r>
            <a:r>
              <a:rPr lang="en-CA" sz="1600">
                <a:effectLst/>
                <a:ea typeface="Calibri" panose="020F0502020204030204" pitchFamily="34" charset="0"/>
              </a:rPr>
              <a:t> </a:t>
            </a:r>
            <a:r>
              <a:rPr lang="en-CA" sz="1600" err="1">
                <a:effectLst/>
                <a:ea typeface="Calibri" panose="020F0502020204030204" pitchFamily="34" charset="0"/>
              </a:rPr>
              <a:t>une</a:t>
            </a:r>
            <a:r>
              <a:rPr lang="en-CA" sz="1600">
                <a:effectLst/>
                <a:ea typeface="Calibri" panose="020F0502020204030204" pitchFamily="34" charset="0"/>
              </a:rPr>
              <a:t> pensée </a:t>
            </a:r>
            <a:r>
              <a:rPr lang="en-CA" sz="1600" err="1">
                <a:effectLst/>
                <a:ea typeface="Calibri" panose="020F0502020204030204" pitchFamily="34" charset="0"/>
              </a:rPr>
              <a:t>ancrée</a:t>
            </a:r>
            <a:r>
              <a:rPr lang="en-CA" sz="1600">
                <a:effectLst/>
                <a:ea typeface="Calibri" panose="020F0502020204030204" pitchFamily="34" charset="0"/>
              </a:rPr>
              <a:t> dans le </a:t>
            </a:r>
            <a:r>
              <a:rPr lang="en-CA" sz="1600" err="1">
                <a:effectLst/>
                <a:ea typeface="Calibri" panose="020F0502020204030204" pitchFamily="34" charset="0"/>
              </a:rPr>
              <a:t>concret</a:t>
            </a:r>
            <a:r>
              <a:rPr lang="en-CA" sz="1600">
                <a:effectLst/>
                <a:ea typeface="Calibri" panose="020F0502020204030204" pitchFamily="34" charset="0"/>
              </a:rPr>
              <a:t>.</a:t>
            </a:r>
            <a:r>
              <a:rPr lang="en-CA" sz="1600" spc="-20">
                <a:effectLst/>
                <a:ea typeface="Calibri" panose="020F0502020204030204" pitchFamily="34" charset="0"/>
              </a:rPr>
              <a:t> </a:t>
            </a:r>
            <a:r>
              <a:rPr lang="fr-CA" sz="1600">
                <a:effectLst/>
                <a:ea typeface="Calibri" panose="020F0502020204030204" pitchFamily="34" charset="0"/>
              </a:rPr>
              <a:t>Expliquez les choses aussi clairement que possible</a:t>
            </a:r>
            <a:r>
              <a:rPr lang="en-CA" sz="1600" b="0" i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1600" spc="-40" err="1">
                <a:effectLst/>
                <a:ea typeface="Calibri" panose="020F0502020204030204" pitchFamily="34" charset="0"/>
              </a:rPr>
              <a:t>Vérifiez</a:t>
            </a:r>
            <a:r>
              <a:rPr lang="en-CA" sz="1600" spc="-40">
                <a:effectLst/>
                <a:ea typeface="Calibri" panose="020F0502020204030204" pitchFamily="34" charset="0"/>
              </a:rPr>
              <a:t> la </a:t>
            </a:r>
            <a:r>
              <a:rPr lang="en-CA" sz="1600" spc="-40" err="1">
                <a:effectLst/>
                <a:ea typeface="Calibri" panose="020F0502020204030204" pitchFamily="34" charset="0"/>
              </a:rPr>
              <a:t>compréhension</a:t>
            </a:r>
            <a:r>
              <a:rPr lang="en-CA" sz="1600" spc="-40">
                <a:effectLst/>
                <a:ea typeface="Calibri" panose="020F0502020204030204" pitchFamily="34" charset="0"/>
              </a:rPr>
              <a:t> de la </a:t>
            </a:r>
            <a:r>
              <a:rPr lang="en-CA" sz="1600" spc="-40" err="1">
                <a:effectLst/>
                <a:ea typeface="Calibri" panose="020F0502020204030204" pitchFamily="34" charset="0"/>
              </a:rPr>
              <a:t>personne</a:t>
            </a:r>
            <a:r>
              <a:rPr lang="en-CA" sz="1600" spc="-40">
                <a:effectLst/>
                <a:ea typeface="Calibri" panose="020F0502020204030204" pitchFamily="34" charset="0"/>
              </a:rPr>
              <a:t> </a:t>
            </a:r>
            <a:r>
              <a:rPr lang="en-CA" sz="1600" spc="-40" err="1">
                <a:effectLst/>
                <a:ea typeface="Calibri" panose="020F0502020204030204" pitchFamily="34" charset="0"/>
              </a:rPr>
              <a:t>en</a:t>
            </a:r>
            <a:r>
              <a:rPr lang="en-CA" sz="1600" spc="-40">
                <a:effectLst/>
                <a:ea typeface="Calibri" panose="020F0502020204030204" pitchFamily="34" charset="0"/>
              </a:rPr>
              <a:t> </a:t>
            </a:r>
            <a:r>
              <a:rPr lang="en-CA" sz="1600" spc="-40" err="1">
                <a:effectLst/>
                <a:ea typeface="Calibri" panose="020F0502020204030204" pitchFamily="34" charset="0"/>
              </a:rPr>
              <a:t>lui</a:t>
            </a:r>
            <a:r>
              <a:rPr lang="en-CA" sz="1600" spc="-40">
                <a:effectLst/>
                <a:ea typeface="Calibri" panose="020F0502020204030204" pitchFamily="34" charset="0"/>
              </a:rPr>
              <a:t> demandant </a:t>
            </a:r>
            <a:r>
              <a:rPr lang="en-CA" sz="1600" spc="-40" err="1">
                <a:effectLst/>
                <a:ea typeface="Calibri" panose="020F0502020204030204" pitchFamily="34" charset="0"/>
              </a:rPr>
              <a:t>d’expliquer</a:t>
            </a:r>
            <a:r>
              <a:rPr lang="en-CA" sz="1600" spc="-40">
                <a:effectLst/>
                <a:ea typeface="Calibri" panose="020F0502020204030204" pitchFamily="34" charset="0"/>
              </a:rPr>
              <a:t> dans </a:t>
            </a:r>
            <a:r>
              <a:rPr lang="en-CA" sz="1600" spc="-40" err="1">
                <a:effectLst/>
                <a:ea typeface="Calibri" panose="020F0502020204030204" pitchFamily="34" charset="0"/>
              </a:rPr>
              <a:t>ses</a:t>
            </a:r>
            <a:r>
              <a:rPr lang="en-CA" sz="1600" spc="-40">
                <a:effectLst/>
                <a:ea typeface="Calibri" panose="020F0502020204030204" pitchFamily="34" charset="0"/>
              </a:rPr>
              <a:t> </a:t>
            </a:r>
            <a:r>
              <a:rPr lang="en-CA" sz="1600" spc="-40" err="1">
                <a:effectLst/>
                <a:ea typeface="Calibri" panose="020F0502020204030204" pitchFamily="34" charset="0"/>
              </a:rPr>
              <a:t>propres</a:t>
            </a:r>
            <a:r>
              <a:rPr lang="en-CA" sz="1600" spc="-40">
                <a:effectLst/>
                <a:ea typeface="Calibri" panose="020F0502020204030204" pitchFamily="34" charset="0"/>
              </a:rPr>
              <a:t> mots </a:t>
            </a:r>
            <a:r>
              <a:rPr lang="en-CA" sz="1600" i="1" spc="-40" err="1">
                <a:effectLst/>
                <a:ea typeface="Calibri" panose="020F0502020204030204" pitchFamily="34" charset="0"/>
              </a:rPr>
              <a:t>sa</a:t>
            </a:r>
            <a:r>
              <a:rPr lang="en-CA" sz="1600" i="1" spc="-40">
                <a:effectLst/>
                <a:ea typeface="Calibri" panose="020F0502020204030204" pitchFamily="34" charset="0"/>
              </a:rPr>
              <a:t> </a:t>
            </a:r>
            <a:r>
              <a:rPr lang="en-CA" sz="1600" spc="-40" err="1">
                <a:effectLst/>
                <a:ea typeface="Calibri" panose="020F0502020204030204" pitchFamily="34" charset="0"/>
              </a:rPr>
              <a:t>compréhension</a:t>
            </a:r>
            <a:r>
              <a:rPr lang="en-CA" sz="1600" spc="-40">
                <a:effectLst/>
                <a:ea typeface="Calibri" panose="020F0502020204030204" pitchFamily="34" charset="0"/>
              </a:rPr>
              <a:t> de la situation</a:t>
            </a:r>
            <a:r>
              <a:rPr lang="en-CA" sz="1600" b="0" i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r-CA" sz="1600">
                <a:ea typeface="Calibri" panose="020F0502020204030204" pitchFamily="34" charset="0"/>
                <a:cs typeface="Times New Roman"/>
              </a:rPr>
              <a:t>Si la personne semble distraite, modifiez </a:t>
            </a:r>
            <a:r>
              <a:rPr lang="fr-CA" sz="1600">
                <a:effectLst/>
                <a:ea typeface="Calibri" panose="020F0502020204030204" pitchFamily="34" charset="0"/>
                <a:cs typeface="Times New Roman"/>
              </a:rPr>
              <a:t>l’environnement.</a:t>
            </a:r>
            <a:r>
              <a:rPr lang="fr-CA" sz="1600">
                <a:ea typeface="Calibri" panose="020F0502020204030204" pitchFamily="34" charset="0"/>
                <a:cs typeface="Times New Roman"/>
              </a:rPr>
              <a:t> </a:t>
            </a:r>
            <a:endParaRPr lang="en-CA" sz="1600" b="0" i="0">
              <a:solidFill>
                <a:srgbClr val="000000"/>
              </a:solidFill>
              <a:effectLst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CA" sz="1600">
                <a:effectLst/>
                <a:ea typeface="Calibri" panose="020F0502020204030204" pitchFamily="34" charset="0"/>
              </a:rPr>
              <a:t>Les </a:t>
            </a:r>
            <a:r>
              <a:rPr lang="en-CA" sz="1600" err="1">
                <a:effectLst/>
                <a:ea typeface="Calibri" panose="020F0502020204030204" pitchFamily="34" charset="0"/>
              </a:rPr>
              <a:t>personnes</a:t>
            </a:r>
            <a:r>
              <a:rPr lang="en-CA" sz="1600">
                <a:effectLst/>
                <a:ea typeface="Calibri" panose="020F0502020204030204" pitchFamily="34" charset="0"/>
              </a:rPr>
              <a:t> </a:t>
            </a:r>
            <a:r>
              <a:rPr lang="en-CA" sz="1600" err="1">
                <a:effectLst/>
                <a:ea typeface="Calibri" panose="020F0502020204030204" pitchFamily="34" charset="0"/>
              </a:rPr>
              <a:t>atteintes</a:t>
            </a:r>
            <a:r>
              <a:rPr lang="en-CA" sz="1600">
                <a:effectLst/>
                <a:ea typeface="Calibri" panose="020F0502020204030204" pitchFamily="34" charset="0"/>
              </a:rPr>
              <a:t> de </a:t>
            </a:r>
            <a:r>
              <a:rPr lang="en-CA" sz="1600">
                <a:solidFill>
                  <a:srgbClr val="000000"/>
                </a:solidFill>
              </a:rPr>
              <a:t>l’</a:t>
            </a:r>
            <a:r>
              <a:rPr lang="en-US" sz="1600"/>
              <a:t>ETCAF </a:t>
            </a:r>
            <a:r>
              <a:rPr lang="en-US" sz="1600" err="1"/>
              <a:t>pensent</a:t>
            </a:r>
            <a:r>
              <a:rPr lang="en-US" sz="1600"/>
              <a:t> et </a:t>
            </a:r>
            <a:r>
              <a:rPr lang="en-US" sz="1600" err="1"/>
              <a:t>apprennent</a:t>
            </a:r>
            <a:r>
              <a:rPr lang="en-US" sz="1600"/>
              <a:t> </a:t>
            </a:r>
            <a:r>
              <a:rPr lang="en-CA" sz="1600" err="1">
                <a:effectLst/>
                <a:ea typeface="Calibri" panose="020F0502020204030204" pitchFamily="34" charset="0"/>
              </a:rPr>
              <a:t>souvent</a:t>
            </a:r>
            <a:r>
              <a:rPr lang="en-CA" sz="1600">
                <a:effectLst/>
                <a:ea typeface="Calibri" panose="020F0502020204030204" pitchFamily="34" charset="0"/>
              </a:rPr>
              <a:t> de façon </a:t>
            </a:r>
            <a:r>
              <a:rPr lang="en-CA" sz="1600" err="1">
                <a:effectLst/>
                <a:ea typeface="Calibri" panose="020F0502020204030204" pitchFamily="34" charset="0"/>
              </a:rPr>
              <a:t>visuelle</a:t>
            </a:r>
            <a:r>
              <a:rPr lang="en-CA" sz="1600">
                <a:effectLst/>
                <a:ea typeface="Calibri" panose="020F0502020204030204" pitchFamily="34" charset="0"/>
              </a:rPr>
              <a:t>.</a:t>
            </a:r>
            <a:r>
              <a:rPr lang="en-CA" sz="1600" spc="-10">
                <a:effectLst/>
                <a:ea typeface="Calibri" panose="020F0502020204030204" pitchFamily="34" charset="0"/>
              </a:rPr>
              <a:t> </a:t>
            </a:r>
            <a:r>
              <a:rPr lang="en-CA" sz="1600">
                <a:effectLst/>
                <a:ea typeface="Calibri" panose="020F0502020204030204" pitchFamily="34" charset="0"/>
              </a:rPr>
              <a:t>Si </a:t>
            </a:r>
            <a:r>
              <a:rPr lang="en-CA" sz="1600" err="1">
                <a:effectLst/>
                <a:ea typeface="Calibri" panose="020F0502020204030204" pitchFamily="34" charset="0"/>
              </a:rPr>
              <a:t>vous</a:t>
            </a:r>
            <a:r>
              <a:rPr lang="en-CA" sz="1600">
                <a:effectLst/>
                <a:ea typeface="Calibri" panose="020F0502020204030204" pitchFamily="34" charset="0"/>
              </a:rPr>
              <a:t> </a:t>
            </a:r>
            <a:r>
              <a:rPr lang="en-CA" sz="1600" err="1">
                <a:effectLst/>
                <a:ea typeface="Calibri" panose="020F0502020204030204" pitchFamily="34" charset="0"/>
              </a:rPr>
              <a:t>avez</a:t>
            </a:r>
            <a:r>
              <a:rPr lang="en-CA" sz="1600">
                <a:effectLst/>
                <a:ea typeface="Calibri" panose="020F0502020204030204" pitchFamily="34" charset="0"/>
              </a:rPr>
              <a:t> de la </a:t>
            </a:r>
            <a:r>
              <a:rPr lang="en-CA" sz="1600" err="1">
                <a:effectLst/>
                <a:ea typeface="Calibri" panose="020F0502020204030204" pitchFamily="34" charset="0"/>
              </a:rPr>
              <a:t>difficulté</a:t>
            </a:r>
            <a:r>
              <a:rPr lang="en-CA" sz="1600">
                <a:effectLst/>
                <a:ea typeface="Calibri" panose="020F0502020204030204" pitchFamily="34" charset="0"/>
              </a:rPr>
              <a:t> à </a:t>
            </a:r>
            <a:r>
              <a:rPr lang="en-CA" sz="1600" err="1">
                <a:effectLst/>
                <a:ea typeface="Calibri" panose="020F0502020204030204" pitchFamily="34" charset="0"/>
              </a:rPr>
              <a:t>communiquer</a:t>
            </a:r>
            <a:r>
              <a:rPr lang="en-CA" sz="1600">
                <a:effectLst/>
                <a:ea typeface="Calibri" panose="020F0502020204030204" pitchFamily="34" charset="0"/>
              </a:rPr>
              <a:t> avec des mots, </a:t>
            </a:r>
            <a:r>
              <a:rPr lang="en-CA" sz="1600" err="1">
                <a:effectLst/>
                <a:ea typeface="Calibri" panose="020F0502020204030204" pitchFamily="34" charset="0"/>
              </a:rPr>
              <a:t>essayez</a:t>
            </a:r>
            <a:r>
              <a:rPr lang="en-CA" sz="1600">
                <a:effectLst/>
                <a:ea typeface="Calibri" panose="020F0502020204030204" pitchFamily="34" charset="0"/>
              </a:rPr>
              <a:t> des images</a:t>
            </a:r>
            <a:r>
              <a:rPr lang="en-CA" sz="1600" b="0" i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1600" spc="-20" err="1">
                <a:effectLst/>
                <a:ea typeface="Calibri" panose="020F0502020204030204" pitchFamily="34" charset="0"/>
              </a:rPr>
              <a:t>Transposez</a:t>
            </a:r>
            <a:r>
              <a:rPr lang="en-CA" sz="1600" spc="-20">
                <a:effectLst/>
                <a:ea typeface="Calibri" panose="020F0502020204030204" pitchFamily="34" charset="0"/>
              </a:rPr>
              <a:t> des </a:t>
            </a:r>
            <a:r>
              <a:rPr lang="en-CA" sz="1600" spc="-20" err="1">
                <a:effectLst/>
                <a:ea typeface="Calibri" panose="020F0502020204030204" pitchFamily="34" charset="0"/>
              </a:rPr>
              <a:t>idées</a:t>
            </a:r>
            <a:r>
              <a:rPr lang="en-CA" sz="1600" spc="-20">
                <a:effectLst/>
                <a:ea typeface="Calibri" panose="020F0502020204030204" pitchFamily="34" charset="0"/>
              </a:rPr>
              <a:t> </a:t>
            </a:r>
            <a:r>
              <a:rPr lang="en-CA" sz="1600" spc="-20" err="1">
                <a:effectLst/>
                <a:ea typeface="Calibri" panose="020F0502020204030204" pitchFamily="34" charset="0"/>
              </a:rPr>
              <a:t>ou</a:t>
            </a:r>
            <a:r>
              <a:rPr lang="en-CA" sz="1600" spc="-20">
                <a:effectLst/>
                <a:ea typeface="Calibri" panose="020F0502020204030204" pitchFamily="34" charset="0"/>
              </a:rPr>
              <a:t> des documents complexes </a:t>
            </a:r>
            <a:r>
              <a:rPr lang="en-CA" sz="1600" spc="-20" err="1">
                <a:effectLst/>
                <a:ea typeface="Calibri" panose="020F0502020204030204" pitchFamily="34" charset="0"/>
              </a:rPr>
              <a:t>en</a:t>
            </a:r>
            <a:r>
              <a:rPr lang="en-CA" sz="1600" spc="-20">
                <a:effectLst/>
                <a:ea typeface="Calibri" panose="020F0502020204030204" pitchFamily="34" charset="0"/>
              </a:rPr>
              <a:t> </a:t>
            </a:r>
            <a:r>
              <a:rPr lang="en-CA" sz="1600" spc="-20" err="1">
                <a:effectLst/>
                <a:ea typeface="Calibri" panose="020F0502020204030204" pitchFamily="34" charset="0"/>
              </a:rPr>
              <a:t>termes</a:t>
            </a:r>
            <a:r>
              <a:rPr lang="en-CA" sz="1600" spc="-20">
                <a:effectLst/>
                <a:ea typeface="Calibri" panose="020F0502020204030204" pitchFamily="34" charset="0"/>
              </a:rPr>
              <a:t> </a:t>
            </a:r>
            <a:r>
              <a:rPr lang="en-CA" sz="1600" spc="-20" err="1">
                <a:effectLst/>
                <a:ea typeface="Calibri" panose="020F0502020204030204" pitchFamily="34" charset="0"/>
              </a:rPr>
              <a:t>compréhensibles</a:t>
            </a:r>
            <a:r>
              <a:rPr lang="en-CA" sz="1600" b="0" i="0">
                <a:solidFill>
                  <a:srgbClr val="000000"/>
                </a:solidFill>
                <a:effectLst/>
              </a:rPr>
              <a:t>. </a:t>
            </a:r>
            <a:r>
              <a:rPr lang="fr-CA" sz="1600">
                <a:effectLst/>
                <a:ea typeface="Calibri" panose="020F0502020204030204" pitchFamily="34" charset="0"/>
                <a:cs typeface="Times New Roman"/>
              </a:rPr>
              <a:t>Par exemple, expliquez les </a:t>
            </a:r>
            <a:r>
              <a:rPr lang="fr-FR" sz="1600">
                <a:effectLst/>
                <a:ea typeface="Calibri" panose="020F0502020204030204" pitchFamily="34" charset="0"/>
                <a:cs typeface="Times New Roman"/>
              </a:rPr>
              <a:t>conditions de cautionnement et de probation </a:t>
            </a:r>
            <a:r>
              <a:rPr lang="fr-CA" sz="1600">
                <a:effectLst/>
                <a:ea typeface="Calibri" panose="020F0502020204030204" pitchFamily="34" charset="0"/>
                <a:cs typeface="Times New Roman"/>
              </a:rPr>
              <a:t>en langage simple plutôt qu’avec des documents qui peuvent prêter à confusion</a:t>
            </a:r>
            <a:r>
              <a:rPr lang="en-CA" sz="1600" b="0" i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CA" sz="1600">
                <a:effectLst/>
                <a:ea typeface="Calibri" panose="020F0502020204030204" pitchFamily="34" charset="0"/>
                <a:cs typeface="Times New Roman"/>
              </a:rPr>
              <a:t>Si vous vous exprimez de façon complexe, les personnes atteintes de l’ETCAF pourraient être incapables de comprendre leurs droits, notamment ceux que leur confère la </a:t>
            </a:r>
            <a:r>
              <a:rPr lang="fr-CA" sz="1600" i="1">
                <a:effectLst/>
                <a:ea typeface="Calibri" panose="020F0502020204030204" pitchFamily="34" charset="0"/>
                <a:cs typeface="Times New Roman"/>
              </a:rPr>
              <a:t>Charte</a:t>
            </a:r>
            <a:r>
              <a:rPr lang="fr-CA" sz="1600">
                <a:effectLst/>
                <a:ea typeface="Calibri" panose="020F0502020204030204" pitchFamily="34" charset="0"/>
                <a:cs typeface="Times New Roman"/>
              </a:rPr>
              <a:t>. Expliquez ces droits en langage clair.</a:t>
            </a:r>
            <a:endParaRPr lang="en-CA" sz="1600" b="0" i="0">
              <a:solidFill>
                <a:srgbClr val="000000"/>
              </a:solidFill>
              <a:effectLst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1600">
                <a:effectLst/>
                <a:ea typeface="Calibri" panose="020F0502020204030204" pitchFamily="34" charset="0"/>
                <a:cs typeface="Times New Roman"/>
              </a:rPr>
              <a:t>N’oubliez pas : les personnes atteintes de l’ETCAF font souvent face à de nombreuses difficultés qu’on peut plus facilement résoudre hors du système de justice, par exemple avec des services sociaux ou </a:t>
            </a:r>
            <a:r>
              <a:rPr lang="fr-FR" sz="1600">
                <a:ea typeface="Calibri" panose="020F0502020204030204" pitchFamily="34" charset="0"/>
                <a:cs typeface="Times New Roman"/>
              </a:rPr>
              <a:t>des services de</a:t>
            </a:r>
            <a:r>
              <a:rPr lang="fr-FR" sz="1600">
                <a:effectLst/>
                <a:ea typeface="Calibri" panose="020F0502020204030204" pitchFamily="34" charset="0"/>
                <a:cs typeface="Times New Roman"/>
              </a:rPr>
              <a:t> santé.</a:t>
            </a:r>
            <a:r>
              <a:rPr lang="fr-CA" sz="1600">
                <a:effectLst/>
                <a:ea typeface="Calibri" panose="020F0502020204030204" pitchFamily="34" charset="0"/>
                <a:cs typeface="Times New Roman"/>
              </a:rPr>
              <a:t> Gardez toujours à l’esprit votre client et la façon dont l’ETCAF se manifeste chez lui, et faites preuve de créativité.</a:t>
            </a:r>
            <a:endParaRPr lang="en-US" sz="1600">
              <a:cs typeface="Times New Roman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87DE6-EC67-F344-CAA3-60D4C4BB5D32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38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9652E-F344-4536-9711-67AC4E534476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CA" sz="4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bonne source </a:t>
            </a:r>
            <a:r>
              <a:rPr lang="en-CA" sz="44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d’information</a:t>
            </a:r>
            <a:br>
              <a:rPr lang="en-CA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E7D32-6502-7E6A-B34A-59F3D4A5EEE2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18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CA" sz="4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https://www.fasdjustice.ca/fr-ca/</a:t>
            </a:r>
            <a:endParaRPr lang="en-CA" sz="4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0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l"/>
            <a:r>
              <a:rPr lang="en-CA" b="0" i="0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Remerciements</a:t>
            </a:r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Animateur</a:t>
            </a:r>
          </a:p>
          <a:p>
            <a:r>
              <a:rPr lang="en-US"/>
              <a:t>Carol Lee Smith, </a:t>
            </a:r>
            <a:r>
              <a:rPr lang="en-US" err="1"/>
              <a:t>coprésidente</a:t>
            </a:r>
            <a:r>
              <a:rPr lang="en-US"/>
              <a:t> du </a:t>
            </a:r>
            <a:r>
              <a:rPr lang="en-US" err="1"/>
              <a:t>comité</a:t>
            </a:r>
            <a:r>
              <a:rPr lang="en-US"/>
              <a:t> de la justice pour </a:t>
            </a:r>
            <a:r>
              <a:rPr lang="en-US" err="1"/>
              <a:t>l’</a:t>
            </a:r>
            <a:r>
              <a:rPr lang="en-US" sz="2800" err="1"/>
              <a:t>ETCAF</a:t>
            </a:r>
            <a:endParaRPr lang="en-US"/>
          </a:p>
          <a:p>
            <a:r>
              <a:rPr lang="en-US" err="1"/>
              <a:t>Conférenciers</a:t>
            </a:r>
            <a:r>
              <a:rPr lang="en-US"/>
              <a:t> :</a:t>
            </a:r>
          </a:p>
          <a:p>
            <a:r>
              <a:rPr lang="en-US"/>
              <a:t>Madame la </a:t>
            </a:r>
            <a:r>
              <a:rPr lang="en-US" err="1"/>
              <a:t>juge</a:t>
            </a:r>
            <a:r>
              <a:rPr lang="en-US"/>
              <a:t> Mary Kate Harvie, Cour </a:t>
            </a:r>
            <a:r>
              <a:rPr lang="en-US" err="1"/>
              <a:t>provinciale</a:t>
            </a:r>
            <a:r>
              <a:rPr lang="en-US"/>
              <a:t> du Manitoba, </a:t>
            </a:r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préside le premier tribunal spécialisé dans l’ETCAF au Canada</a:t>
            </a:r>
            <a:endParaRPr lang="en-US">
              <a:cs typeface="Times New Roman"/>
            </a:endParaRPr>
          </a:p>
          <a:p>
            <a:r>
              <a:rPr lang="en-US"/>
              <a:t>Jonathan Rudin, </a:t>
            </a:r>
            <a:r>
              <a:rPr lang="en-US" err="1"/>
              <a:t>directeur</a:t>
            </a:r>
            <a:r>
              <a:rPr lang="en-US"/>
              <a:t> de </a:t>
            </a:r>
            <a:r>
              <a:rPr lang="en-US" err="1"/>
              <a:t>programme</a:t>
            </a:r>
            <a:r>
              <a:rPr lang="en-US"/>
              <a:t> à Aboriginal Legal Services et </a:t>
            </a:r>
            <a:r>
              <a:rPr lang="en-US" err="1"/>
              <a:t>coprésident</a:t>
            </a:r>
            <a:r>
              <a:rPr lang="en-US"/>
              <a:t> du </a:t>
            </a:r>
            <a:r>
              <a:rPr lang="en-US" err="1"/>
              <a:t>comité</a:t>
            </a:r>
            <a:r>
              <a:rPr lang="en-US"/>
              <a:t> de la justice pour </a:t>
            </a:r>
            <a:r>
              <a:rPr lang="en-US" err="1"/>
              <a:t>l’</a:t>
            </a:r>
            <a:r>
              <a:rPr lang="en-US" sz="2800" err="1"/>
              <a:t>ETCAF</a:t>
            </a:r>
            <a:endParaRPr lang="en-US"/>
          </a:p>
          <a:p>
            <a:r>
              <a:rPr lang="fr-FR"/>
              <a:t>Le Fonds pour le droit de demain a financé ce webinaire.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13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A17A8-5E90-3D24-1EB9-52C19264336A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b="1"/>
              <a:t>Ordre du jour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11C17-8F6A-6B42-9B38-FC5C992795C5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661102"/>
            <a:ext cx="10515600" cy="4695248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en-CA" sz="64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Survol</a:t>
            </a:r>
            <a:endParaRPr lang="en-CA" sz="64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en-CA" sz="6400" b="1">
                <a:ea typeface="Calibri" panose="020F0502020204030204" pitchFamily="34" charset="0"/>
                <a:cs typeface="Times New Roman" panose="02020603050405020304" pitchFamily="18" charset="0"/>
              </a:rPr>
              <a:t>Termes du diagnostic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en-CA" sz="6400" b="1">
                <a:ea typeface="Calibri" panose="020F0502020204030204" pitchFamily="34" charset="0"/>
                <a:cs typeface="Times New Roman" panose="02020603050405020304" pitchFamily="18" charset="0"/>
              </a:rPr>
              <a:t>Raison pour </a:t>
            </a:r>
            <a:r>
              <a:rPr lang="en-CA" sz="6400" b="1" err="1">
                <a:ea typeface="Calibri" panose="020F0502020204030204" pitchFamily="34" charset="0"/>
                <a:cs typeface="Times New Roman" panose="02020603050405020304" pitchFamily="18" charset="0"/>
              </a:rPr>
              <a:t>laquelle</a:t>
            </a:r>
            <a:r>
              <a:rPr lang="en-CA" sz="6400" b="1"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en-CA" sz="6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diagnostic de </a:t>
            </a:r>
            <a:r>
              <a:rPr lang="en-CA" sz="64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r>
              <a:rPr lang="en-CA" sz="6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change tout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fr-FR" sz="6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Travailler avec un client atteint de l’</a:t>
            </a:r>
            <a:r>
              <a:rPr lang="en-US" sz="6400" b="1"/>
              <a:t>ETCAF</a:t>
            </a:r>
            <a:endParaRPr lang="en-CA" sz="64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en-CA" sz="64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Déclarations</a:t>
            </a:r>
            <a:r>
              <a:rPr lang="en-CA" sz="6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64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faites</a:t>
            </a:r>
            <a:r>
              <a:rPr lang="en-CA" sz="6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à la police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fr-FR" sz="6400" b="1">
                <a:ea typeface="Calibri" panose="020F0502020204030204" pitchFamily="34" charset="0"/>
                <a:cs typeface="Times New Roman" panose="02020603050405020304" pitchFamily="18" charset="0"/>
              </a:rPr>
              <a:t>Conditions de cautionnement </a:t>
            </a:r>
            <a:r>
              <a:rPr lang="fr-FR" sz="6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 de probation</a:t>
            </a:r>
            <a:endParaRPr lang="en-CA" sz="64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en-CA" sz="6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Solutions </a:t>
            </a:r>
            <a:r>
              <a:rPr lang="en-CA" sz="64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créatives</a:t>
            </a:r>
            <a:endParaRPr lang="en-CA" sz="64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fr-FR" sz="6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Interrogatoire ou contre-interrogatoire d’une personne atteinte de l’</a:t>
            </a:r>
            <a:r>
              <a:rPr lang="en-US" sz="6400" b="1"/>
              <a:t>ETCAF</a:t>
            </a:r>
            <a:endParaRPr lang="en-CA" sz="64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fr-FR" sz="6400" b="1">
                <a:effectLst/>
                <a:ea typeface="Calibri" panose="020F0502020204030204" pitchFamily="34" charset="0"/>
                <a:cs typeface="Times New Roman"/>
              </a:rPr>
              <a:t>Mesures </a:t>
            </a:r>
            <a:r>
              <a:rPr lang="fr-FR" sz="6400" b="1">
                <a:ea typeface="Calibri" panose="020F0502020204030204" pitchFamily="34" charset="0"/>
                <a:cs typeface="Times New Roman"/>
              </a:rPr>
              <a:t>d’adaptation</a:t>
            </a:r>
            <a:r>
              <a:rPr lang="fr-FR" sz="6400" b="1">
                <a:effectLst/>
                <a:ea typeface="Calibri" panose="020F0502020204030204" pitchFamily="34" charset="0"/>
                <a:cs typeface="Times New Roman"/>
              </a:rPr>
              <a:t> au tribunal pour les accusés, les contrevenants et les témoins atteints de l’</a:t>
            </a:r>
            <a:r>
              <a:rPr lang="en-US" sz="6400" b="1"/>
              <a:t>ETCAF</a:t>
            </a:r>
            <a:endParaRPr lang="en-CA" sz="64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endParaRPr lang="en-US"/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8E653-E1A6-CD5E-6FAA-D27A4F13E209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2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D032C-08CE-F37E-D491-081B22F8F27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6"/>
            <a:ext cx="10312400" cy="786341"/>
          </a:xfrm>
        </p:spPr>
        <p:txBody>
          <a:bodyPr/>
          <a:lstStyle/>
          <a:p>
            <a:r>
              <a:rPr lang="en-US" b="1" err="1"/>
              <a:t>Survol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9814F-4839-0B0B-A1BD-9419FA455D9B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151467"/>
            <a:ext cx="10515600" cy="449066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200" b="1"/>
              <a:t>L’ETCAF, une forme de lésion cérébrale, est </a:t>
            </a:r>
            <a:r>
              <a:rPr lang="fr-FR" sz="2200" b="1" i="0">
                <a:solidFill>
                  <a:srgbClr val="000000"/>
                </a:solidFill>
                <a:effectLst/>
              </a:rPr>
              <a:t>causé par l’exposition à l’alcool avant la naissance.</a:t>
            </a:r>
            <a:endParaRPr lang="en-CA" sz="22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2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Il n’existe aucun seuil sécuritaire d’</a:t>
            </a:r>
            <a:r>
              <a:rPr lang="en-CA" sz="2200" b="1" i="0">
                <a:solidFill>
                  <a:srgbClr val="000000"/>
                </a:solidFill>
                <a:effectLst/>
              </a:rPr>
              <a:t>exposition </a:t>
            </a:r>
            <a:r>
              <a:rPr lang="en-CA" sz="2200" b="1" i="0" err="1">
                <a:solidFill>
                  <a:srgbClr val="000000"/>
                </a:solidFill>
                <a:effectLst/>
              </a:rPr>
              <a:t>prénatale</a:t>
            </a:r>
            <a:r>
              <a:rPr lang="en-CA" sz="2200" b="1" i="0">
                <a:solidFill>
                  <a:srgbClr val="000000"/>
                </a:solidFill>
                <a:effectLst/>
              </a:rPr>
              <a:t> à </a:t>
            </a:r>
            <a:r>
              <a:rPr lang="en-CA" sz="2200" b="1" i="0" err="1">
                <a:solidFill>
                  <a:srgbClr val="000000"/>
                </a:solidFill>
                <a:effectLst/>
              </a:rPr>
              <a:t>l’alcool</a:t>
            </a:r>
            <a:r>
              <a:rPr lang="fr-FR" sz="22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CA" sz="2200" b="1">
              <a:effectLst/>
              <a:highlight>
                <a:srgbClr val="FF00FF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200" b="1">
                <a:ea typeface="Calibri" panose="020F0502020204030204" pitchFamily="34" charset="0"/>
                <a:cs typeface="Times New Roman" panose="02020603050405020304" pitchFamily="18" charset="0"/>
              </a:rPr>
              <a:t>Le Canada ne dispose d’aucune étude exhaustive sur la prévalence de l’ETCAF.</a:t>
            </a:r>
            <a:endParaRPr lang="en-CA" sz="22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200" b="1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fr-FR" sz="22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stimation </a:t>
            </a:r>
            <a:r>
              <a:rPr lang="fr-FR" sz="2200" b="1">
                <a:ea typeface="Calibri" panose="020F0502020204030204" pitchFamily="34" charset="0"/>
                <a:cs typeface="Times New Roman" panose="02020603050405020304" pitchFamily="18" charset="0"/>
              </a:rPr>
              <a:t>: l’ETCAF touche 4 </a:t>
            </a:r>
            <a:r>
              <a:rPr lang="fr-FR" sz="22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% des naissances chaque année </a:t>
            </a:r>
            <a:r>
              <a:rPr lang="en-CA" sz="22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CA" sz="22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Réseau</a:t>
            </a:r>
            <a:r>
              <a:rPr lang="en-CA" sz="22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2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CanFASD</a:t>
            </a:r>
            <a:r>
              <a:rPr lang="en-CA" sz="22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200" b="1">
                <a:effectLst/>
                <a:ea typeface="Calibri" panose="020F0502020204030204" pitchFamily="34" charset="0"/>
                <a:cs typeface="Times New Roman"/>
              </a:rPr>
              <a:t>Selon la </a:t>
            </a:r>
            <a:r>
              <a:rPr lang="fr-FR" sz="2200" b="1">
                <a:ea typeface="Calibri" panose="020F0502020204030204" pitchFamily="34" charset="0"/>
                <a:cs typeface="Times New Roman"/>
              </a:rPr>
              <a:t>jurisprudence, l’ETCAF semble toucher </a:t>
            </a:r>
            <a:r>
              <a:rPr lang="fr-FR" sz="2200" b="1">
                <a:effectLst/>
                <a:ea typeface="Calibri" panose="020F0502020204030204" pitchFamily="34" charset="0"/>
                <a:cs typeface="Times New Roman"/>
              </a:rPr>
              <a:t>principalement les </a:t>
            </a:r>
            <a:r>
              <a:rPr lang="fr-FR" sz="2200" b="1">
                <a:ea typeface="Calibri" panose="020F0502020204030204" pitchFamily="34" charset="0"/>
                <a:cs typeface="Times New Roman"/>
              </a:rPr>
              <a:t>Autochtones</a:t>
            </a:r>
            <a:r>
              <a:rPr lang="fr-FR" sz="2200" b="1">
                <a:effectLst/>
                <a:ea typeface="Calibri" panose="020F0502020204030204" pitchFamily="34" charset="0"/>
                <a:cs typeface="Times New Roman"/>
              </a:rPr>
              <a:t> de l’ouest du Manitoba et de la région du Nord.</a:t>
            </a:r>
            <a:endParaRPr lang="en-CA" sz="2200" b="1">
              <a:effectLst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200" b="1">
                <a:effectLst/>
                <a:ea typeface="Calibri" panose="020F0502020204030204" pitchFamily="34" charset="0"/>
                <a:cs typeface="Times New Roman"/>
              </a:rPr>
              <a:t>Les</a:t>
            </a:r>
            <a:r>
              <a:rPr lang="fr-CA" sz="2200" b="1">
                <a:ea typeface="Calibri" panose="020F0502020204030204" pitchFamily="34" charset="0"/>
                <a:cs typeface="Times New Roman"/>
              </a:rPr>
              <a:t> affaires judiciaires</a:t>
            </a:r>
            <a:r>
              <a:rPr lang="fr-CA" sz="2200" b="1">
                <a:effectLst/>
                <a:ea typeface="Calibri" panose="020F0502020204030204" pitchFamily="34" charset="0"/>
                <a:cs typeface="Times New Roman"/>
              </a:rPr>
              <a:t> ne donnent PAS une image fidèle de </a:t>
            </a:r>
            <a:r>
              <a:rPr lang="fr-CA" sz="2200" b="1">
                <a:ea typeface="Calibri" panose="020F0502020204030204" pitchFamily="34" charset="0"/>
                <a:cs typeface="Times New Roman"/>
              </a:rPr>
              <a:t>la</a:t>
            </a:r>
            <a:r>
              <a:rPr lang="fr-CA" sz="2200" b="1">
                <a:effectLst/>
                <a:ea typeface="Calibri" panose="020F0502020204030204" pitchFamily="34" charset="0"/>
                <a:cs typeface="Times New Roman"/>
              </a:rPr>
              <a:t> </a:t>
            </a:r>
            <a:r>
              <a:rPr lang="fr-CA" sz="2200" b="1">
                <a:ea typeface="Calibri" panose="020F0502020204030204" pitchFamily="34" charset="0"/>
                <a:cs typeface="Times New Roman"/>
              </a:rPr>
              <a:t>fréquence </a:t>
            </a:r>
            <a:r>
              <a:rPr lang="fr-CA" sz="2200" b="1">
                <a:effectLst/>
                <a:ea typeface="Calibri" panose="020F0502020204030204" pitchFamily="34" charset="0"/>
                <a:cs typeface="Times New Roman"/>
              </a:rPr>
              <a:t>de l’ETCAF au pays.</a:t>
            </a:r>
            <a:endParaRPr lang="en-CA" sz="2200" b="1">
              <a:effectLst/>
              <a:ea typeface="Calibri" panose="020F0502020204030204" pitchFamily="34" charset="0"/>
              <a:cs typeface="Times New Roman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8751B6-79E0-3E14-856E-524E1EEB3B56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06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83EB2-5777-4638-A2DD-F7FE0F049A55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CA" sz="4400" b="1">
                <a:ea typeface="Calibri" panose="020F0502020204030204" pitchFamily="34" charset="0"/>
                <a:cs typeface="Times New Roman" panose="02020603050405020304" pitchFamily="18" charset="0"/>
              </a:rPr>
              <a:t>Termes </a:t>
            </a:r>
            <a:r>
              <a:rPr lang="en-CA" sz="4400" b="1" err="1">
                <a:ea typeface="Calibri" panose="020F0502020204030204" pitchFamily="34" charset="0"/>
                <a:cs typeface="Times New Roman" panose="02020603050405020304" pitchFamily="18" charset="0"/>
              </a:rPr>
              <a:t>utilisés</a:t>
            </a:r>
            <a:r>
              <a:rPr lang="en-CA" sz="4400" b="1">
                <a:ea typeface="Calibri" panose="020F0502020204030204" pitchFamily="34" charset="0"/>
                <a:cs typeface="Times New Roman" panose="02020603050405020304" pitchFamily="18" charset="0"/>
              </a:rPr>
              <a:t> dans le diagnostic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9344C-A4ED-4AD0-8720-B0D8DA530FCF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b="1">
                <a:latin typeface="Calibri"/>
                <a:ea typeface="Calibri" panose="020F0502020204030204" pitchFamily="34" charset="0"/>
                <a:cs typeface="Times New Roman"/>
              </a:rPr>
              <a:t>Dans l</a:t>
            </a:r>
            <a:r>
              <a:rPr lang="fr-FR" sz="24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es plus récentes lignes directrices canadiennes concernant le diagnostic de l’ETCAF, on emploie deux termes :</a:t>
            </a:r>
            <a:endParaRPr lang="en-CA" sz="2400">
              <a:effectLst/>
              <a:latin typeface="Calibri"/>
              <a:ea typeface="Calibri" panose="020F0502020204030204" pitchFamily="34" charset="0"/>
              <a:cs typeface="Times New Roman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800" b="1" i="0">
                <a:solidFill>
                  <a:srgbClr val="000000"/>
                </a:solidFill>
                <a:effectLst/>
              </a:rPr>
              <a:t>TSAF avec traits faciaux caractéristiques</a:t>
            </a:r>
            <a:endParaRPr lang="fr-FR" sz="1800" b="1" i="0">
              <a:solidFill>
                <a:srgbClr val="000000"/>
              </a:solidFill>
              <a:effectLst/>
              <a:cs typeface="Calibri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800" b="1" i="0">
                <a:solidFill>
                  <a:srgbClr val="000000"/>
                </a:solidFill>
                <a:effectLst/>
              </a:rPr>
              <a:t>TSAF sans traits faciaux caractéristiques</a:t>
            </a:r>
            <a:endParaRPr lang="en-CA" sz="18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CA" sz="24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Ces termes remplacent les termes précédents suivants </a:t>
            </a:r>
            <a:r>
              <a:rPr lang="en-CA" sz="24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: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1800" b="1" spc="-35">
                <a:effectLst/>
                <a:ea typeface="Arial" panose="020B0604020202020204" pitchFamily="34" charset="0"/>
              </a:rPr>
              <a:t>SAF (</a:t>
            </a:r>
            <a:r>
              <a:rPr lang="fr-CA" sz="1800" b="1">
                <a:effectLst/>
                <a:ea typeface="Calibri" panose="020F0502020204030204" pitchFamily="34" charset="0"/>
                <a:cs typeface="Times New Roman"/>
              </a:rPr>
              <a:t>syndrome d’alcoolisation fœtale)</a:t>
            </a:r>
            <a:endParaRPr lang="en-CA" sz="1800" b="1">
              <a:effectLst/>
              <a:ea typeface="Arial" panose="020B0604020202020204" pitchFamily="34" charset="0"/>
              <a:cs typeface="Times New Roman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1800" b="1" spc="-25" err="1">
                <a:effectLst/>
                <a:ea typeface="Arial" panose="020B0604020202020204" pitchFamily="34" charset="0"/>
              </a:rPr>
              <a:t>SAFp</a:t>
            </a:r>
            <a:r>
              <a:rPr lang="fr-CA" sz="1800" b="1" spc="-25">
                <a:effectLst/>
                <a:ea typeface="Arial" panose="020B0604020202020204" pitchFamily="34" charset="0"/>
              </a:rPr>
              <a:t> (</a:t>
            </a:r>
            <a:r>
              <a:rPr lang="fr-CA" sz="1800" b="1">
                <a:effectLst/>
                <a:ea typeface="Calibri" panose="020F0502020204030204" pitchFamily="34" charset="0"/>
                <a:cs typeface="Times New Roman"/>
              </a:rPr>
              <a:t>syndrome d’alcoolisation fœtale partiel)</a:t>
            </a:r>
            <a:endParaRPr lang="en-CA" sz="1800" b="1">
              <a:effectLst/>
              <a:ea typeface="Arial" panose="020B0604020202020204" pitchFamily="34" charset="0"/>
              <a:cs typeface="Times New Roman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1800" b="1">
                <a:effectLst/>
                <a:ea typeface="Arial" panose="020B0604020202020204" pitchFamily="34" charset="0"/>
              </a:rPr>
              <a:t>TNDLA (</a:t>
            </a:r>
            <a:r>
              <a:rPr lang="fr-CA" sz="1800" b="1">
                <a:effectLst/>
                <a:ea typeface="Calibri" panose="020F0502020204030204" pitchFamily="34" charset="0"/>
                <a:cs typeface="Times New Roman"/>
              </a:rPr>
              <a:t>trouble neurologique du développement lié à l’alcool)</a:t>
            </a:r>
            <a:endParaRPr lang="en-CA" sz="1800" b="1">
              <a:effectLst/>
              <a:ea typeface="Arial" panose="020B0604020202020204" pitchFamily="34" charset="0"/>
              <a:cs typeface="Times New Roman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1800" b="1">
                <a:effectLst/>
                <a:ea typeface="Arial" panose="020B0604020202020204" pitchFamily="34" charset="0"/>
              </a:rPr>
              <a:t>ACLA (</a:t>
            </a:r>
            <a:r>
              <a:rPr lang="fr-FR" sz="1800" b="1" i="0">
                <a:effectLst/>
              </a:rPr>
              <a:t>anomalie congénitale liée à l’alcool)</a:t>
            </a:r>
            <a:endParaRPr lang="en-CA" sz="1800" b="1">
              <a:effectLst/>
              <a:ea typeface="Arial" panose="020B0604020202020204" pitchFamily="34" charset="0"/>
              <a:cs typeface="Calibri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1800" b="1" spc="-35">
                <a:effectLst/>
                <a:ea typeface="Arial" panose="020B0604020202020204" pitchFamily="34" charset="0"/>
              </a:rPr>
              <a:t>EAF (</a:t>
            </a:r>
            <a:r>
              <a:rPr lang="fr-CA" sz="1800" b="1">
                <a:effectLst/>
                <a:ea typeface="Calibri" panose="020F0502020204030204" pitchFamily="34" charset="0"/>
                <a:cs typeface="Times New Roman"/>
              </a:rPr>
              <a:t>effet de l’alcoolisation fœtale)</a:t>
            </a:r>
            <a:endParaRPr lang="en-CA" sz="1800" b="1">
              <a:effectLst/>
              <a:ea typeface="Arial" panose="020B0604020202020204" pitchFamily="34" charset="0"/>
              <a:cs typeface="Times New Roman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1800" b="1" spc="-10">
                <a:effectLst/>
                <a:ea typeface="Calibri" panose="020F0502020204030204" pitchFamily="34" charset="0"/>
              </a:rPr>
              <a:t>Autres</a:t>
            </a:r>
            <a:endParaRPr lang="en-CA" sz="18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592DA8-9A57-A509-96B6-BDD5DD5C870D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6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9DD8-6445-AA2A-0494-0D5D1E4C7423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06918"/>
            <a:ext cx="10405533" cy="785282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CA" sz="4400" b="1"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n-CA" sz="4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diagnostic </a:t>
            </a:r>
            <a:r>
              <a:rPr lang="en-CA" sz="44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d’ETCAF</a:t>
            </a:r>
            <a:r>
              <a:rPr lang="en-CA" sz="4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change tout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DA42E-80FA-039E-4545-B3DBACB84BAD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275823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fr-CA" sz="2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Mon client est atteint de l’ETCAF</a:t>
            </a:r>
            <a:r>
              <a:rPr lang="en-CA" sz="2400" b="1">
                <a:ea typeface="Calibri" panose="020F0502020204030204" pitchFamily="34" charset="0"/>
                <a:cs typeface="Times New Roman" panose="02020603050405020304" pitchFamily="18" charset="0"/>
              </a:rPr>
              <a:t> » : affirmation inutile.</a:t>
            </a:r>
            <a:endParaRPr lang="en-CA" sz="24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Comment l’ETCAF se manifeste-t-il</a:t>
            </a:r>
            <a:r>
              <a:rPr lang="en-CA" sz="2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Quelles sont les forces et les difficultés d’une personne atteinte de l’ETCAF</a:t>
            </a:r>
            <a:r>
              <a:rPr lang="en-CA" sz="2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>
                <a:ea typeface="Calibri" panose="020F0502020204030204" pitchFamily="34" charset="0"/>
                <a:cs typeface="Times New Roman" panose="02020603050405020304" pitchFamily="18" charset="0"/>
              </a:rPr>
              <a:t>Utilité </a:t>
            </a:r>
            <a:r>
              <a:rPr lang="fr-CA" sz="2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 diagnostic : donner une image plus complète de la personne atteinte.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>
                <a:effectLst/>
                <a:ea typeface="Calibri" panose="020F0502020204030204" pitchFamily="34" charset="0"/>
                <a:cs typeface="Times New Roman"/>
              </a:rPr>
              <a:t>Le diagnostic peut fournir les renseignements nécessaires pour mieux répondre à la situation ou </a:t>
            </a:r>
            <a:r>
              <a:rPr lang="fr-CA" sz="2400" b="1">
                <a:ea typeface="Calibri" panose="020F0502020204030204" pitchFamily="34" charset="0"/>
                <a:cs typeface="Times New Roman"/>
              </a:rPr>
              <a:t>pour </a:t>
            </a:r>
            <a:r>
              <a:rPr lang="fr-CA" sz="2400" b="1">
                <a:effectLst/>
                <a:ea typeface="Calibri" panose="020F0502020204030204" pitchFamily="34" charset="0"/>
                <a:cs typeface="Times New Roman"/>
              </a:rPr>
              <a:t>imposer une peine plus adaptée.</a:t>
            </a:r>
            <a:endParaRPr lang="en-CA" sz="2400" b="1">
              <a:effectLst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>
                <a:ea typeface="Calibri" panose="020F0502020204030204" pitchFamily="34" charset="0"/>
                <a:cs typeface="Times New Roman" panose="02020603050405020304" pitchFamily="18" charset="0"/>
              </a:rPr>
              <a:t>Que </a:t>
            </a:r>
            <a:r>
              <a:rPr lang="fr-CA" sz="2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faire si, selon vous, votre client est atteint de l’ETCAF, mais qu’il n’a pas reçu de </a:t>
            </a:r>
            <a:r>
              <a:rPr lang="fr-CA" sz="2400" b="1">
                <a:ea typeface="Calibri" panose="020F0502020204030204" pitchFamily="34" charset="0"/>
                <a:cs typeface="Times New Roman" panose="02020603050405020304" pitchFamily="18" charset="0"/>
              </a:rPr>
              <a:t>diagnostic</a:t>
            </a:r>
            <a:r>
              <a:rPr lang="en-CA" sz="2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2896A-56BA-027E-6FCE-57673CFD67F5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61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CA"/>
              <a:t>R v. JMO (</a:t>
            </a:r>
            <a:r>
              <a:rPr lang="en-CA" err="1"/>
              <a:t>Okemaw</a:t>
            </a:r>
            <a:r>
              <a:rPr lang="en-CA"/>
              <a:t>), 2017 MBCA 59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170127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CA">
                <a:ea typeface="Calibri" panose="020F0502020204030204" pitchFamily="34" charset="0"/>
                <a:cs typeface="Times New Roman" panose="02020603050405020304" pitchFamily="18" charset="0"/>
              </a:rPr>
              <a:t>Dans la détermination de la peine </a:t>
            </a:r>
            <a:r>
              <a:rPr lang="fr-CA">
                <a:cs typeface="Times New Roman" panose="02020603050405020304" pitchFamily="18" charset="0"/>
              </a:rPr>
              <a:t>d’</a:t>
            </a:r>
            <a:r>
              <a:rPr lang="fr-CA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une personne atteinte de l</a:t>
            </a:r>
            <a:r>
              <a:rPr lang="fr-CA">
                <a:cs typeface="Times New Roman" panose="02020603050405020304" pitchFamily="18" charset="0"/>
              </a:rPr>
              <a:t>’</a:t>
            </a:r>
            <a:r>
              <a:rPr lang="fr-CA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ETCAF, le juge doit se demander s’il existe :</a:t>
            </a:r>
            <a:endParaRPr lang="en-CA"/>
          </a:p>
          <a:p>
            <a:r>
              <a:rPr lang="fr-CA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des preuves convaincantes que la personne a des limites cognitives, par exemple à cause de l</a:t>
            </a:r>
            <a:r>
              <a:rPr lang="fr-CA">
                <a:cs typeface="Times New Roman" panose="02020603050405020304" pitchFamily="18" charset="0"/>
              </a:rPr>
              <a:t>’</a:t>
            </a:r>
            <a:r>
              <a:rPr lang="fr-CA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ETCAF;</a:t>
            </a:r>
            <a:endParaRPr lang="en-CA"/>
          </a:p>
          <a:p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des preuves sur la nature et l</a:t>
            </a:r>
            <a:r>
              <a:rPr lang="fr-CA">
                <a:cs typeface="Times New Roman"/>
              </a:rPr>
              <a:t>’</a:t>
            </a:r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étendue des limites, et</a:t>
            </a:r>
            <a:r>
              <a:rPr lang="fr-CA">
                <a:ea typeface="Calibri" panose="020F0502020204030204" pitchFamily="34" charset="0"/>
                <a:cs typeface="Times New Roman"/>
              </a:rPr>
              <a:t> examiner le</a:t>
            </a:r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 lien </a:t>
            </a:r>
            <a:r>
              <a:rPr lang="fr-CA">
                <a:ea typeface="Calibri" panose="020F0502020204030204" pitchFamily="34" charset="0"/>
                <a:cs typeface="Times New Roman"/>
              </a:rPr>
              <a:t>entre ces circonstances et </a:t>
            </a:r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le comportement criminel.</a:t>
            </a:r>
          </a:p>
          <a:p>
            <a:r>
              <a:rPr lang="en-CA"/>
              <a:t>Dans un </a:t>
            </a:r>
            <a:r>
              <a:rPr lang="en-CA" err="1"/>
              <a:t>tel</a:t>
            </a:r>
            <a:r>
              <a:rPr lang="en-CA"/>
              <a:t> </a:t>
            </a:r>
            <a:r>
              <a:rPr lang="en-CA" err="1"/>
              <a:t>cas</a:t>
            </a:r>
            <a:r>
              <a:rPr lang="en-CA"/>
              <a:t>, le </a:t>
            </a:r>
            <a:r>
              <a:rPr lang="en-CA" err="1"/>
              <a:t>juge</a:t>
            </a:r>
            <a:r>
              <a:rPr lang="en-CA"/>
              <a:t> doit </a:t>
            </a:r>
            <a:r>
              <a:rPr lang="en-CA" err="1"/>
              <a:t>décider</a:t>
            </a:r>
            <a:r>
              <a:rPr lang="en-CA"/>
              <a:t> de la </a:t>
            </a:r>
            <a:r>
              <a:rPr lang="en-CA" err="1"/>
              <a:t>responsabilité</a:t>
            </a:r>
            <a:r>
              <a:rPr lang="en-CA"/>
              <a:t> de la </a:t>
            </a:r>
            <a:r>
              <a:rPr lang="en-CA" err="1"/>
              <a:t>personne</a:t>
            </a:r>
            <a:r>
              <a:rPr lang="en-CA"/>
              <a:t> </a:t>
            </a:r>
            <a:r>
              <a:rPr lang="en-CA">
                <a:cs typeface="Calibri"/>
              </a:rPr>
              <a:t>au regard de</a:t>
            </a:r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 l</a:t>
            </a:r>
            <a:r>
              <a:rPr lang="fr-CA">
                <a:cs typeface="Times New Roman"/>
              </a:rPr>
              <a:t>’</a:t>
            </a:r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infraction,</a:t>
            </a:r>
            <a:r>
              <a:rPr lang="fr-CA">
                <a:ea typeface="Calibri" panose="020F0502020204030204" pitchFamily="34" charset="0"/>
                <a:cs typeface="Times New Roman"/>
              </a:rPr>
              <a:t> et</a:t>
            </a:r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 </a:t>
            </a:r>
            <a:r>
              <a:rPr lang="fr-CA">
                <a:ea typeface="Calibri" panose="020F0502020204030204" pitchFamily="34" charset="0"/>
                <a:cs typeface="Times New Roman"/>
              </a:rPr>
              <a:t>déterminer </a:t>
            </a:r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l’importance </a:t>
            </a:r>
            <a:r>
              <a:rPr lang="fr-CA">
                <a:ea typeface="Calibri" panose="020F0502020204030204" pitchFamily="34" charset="0"/>
                <a:cs typeface="Times New Roman"/>
              </a:rPr>
              <a:t>de l'influence </a:t>
            </a:r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de ces limites </a:t>
            </a:r>
            <a:r>
              <a:rPr lang="fr-CA">
                <a:ea typeface="Calibri" panose="020F0502020204030204" pitchFamily="34" charset="0"/>
                <a:cs typeface="Times New Roman"/>
              </a:rPr>
              <a:t>sur</a:t>
            </a:r>
            <a:r>
              <a:rPr lang="fr-CA">
                <a:effectLst/>
                <a:ea typeface="Calibri" panose="020F0502020204030204" pitchFamily="34" charset="0"/>
                <a:cs typeface="Times New Roman"/>
              </a:rPr>
              <a:t> le comportement criminel.</a:t>
            </a:r>
            <a:r>
              <a:rPr lang="en-CA"/>
              <a:t> </a:t>
            </a:r>
            <a:endParaRPr lang="en-CA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3178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5F10D-4315-298D-4B2B-1173AD4C6634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6"/>
            <a:ext cx="10515600" cy="1150408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fr-FR" sz="4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Travailler avec un client atteint de l’</a:t>
            </a:r>
            <a:r>
              <a:rPr lang="en-US" sz="4400" b="1"/>
              <a:t>ETCAF</a:t>
            </a:r>
            <a:endParaRPr lang="en-CA" sz="4400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A923B-8F85-6EE9-F148-0B810A757DAE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606021"/>
            <a:ext cx="10515600" cy="435133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Comment savoir si votre client est atteint de l</a:t>
            </a:r>
            <a:r>
              <a:rPr lang="fr-CA" b="1">
                <a:cs typeface="Times New Roman" panose="02020603050405020304" pitchFamily="18" charset="0"/>
              </a:rPr>
              <a:t>’</a:t>
            </a: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ETCAF</a:t>
            </a:r>
            <a:r>
              <a:rPr lang="en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 vous savez ou soupçonnez que votre client en est atteint, quelles sont les conséquences sur les instructions qu’il vous donne</a:t>
            </a:r>
            <a:r>
              <a:rPr lang="en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Gardez à l</a:t>
            </a:r>
            <a:r>
              <a:rPr lang="fr-CA" b="1">
                <a:cs typeface="Times New Roman" panose="02020603050405020304" pitchFamily="18" charset="0"/>
              </a:rPr>
              <a:t>’</a:t>
            </a: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esprit l’existence d’un déséquilibre des pouvoirs.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Ne demandez pas « Avez-vous des </a:t>
            </a:r>
            <a:r>
              <a:rPr lang="fr-CA" b="1">
                <a:ea typeface="Calibri" panose="020F0502020204030204" pitchFamily="34" charset="0"/>
                <a:cs typeface="Times New Roman"/>
              </a:rPr>
              <a:t>questions? » 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ou « Comprenez-vous?</a:t>
            </a:r>
            <a:r>
              <a:rPr lang="fr-CA" b="1">
                <a:ea typeface="Calibri" panose="020F0502020204030204" pitchFamily="34" charset="0"/>
                <a:cs typeface="Times New Roman"/>
              </a:rPr>
              <a:t> »</a:t>
            </a:r>
            <a:endParaRPr lang="en-CA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Créez un climat dans lequel votre client ne se sentira pas stupide, mais plutôt à l</a:t>
            </a:r>
            <a:r>
              <a:rPr lang="fr-CA" b="1">
                <a:cs typeface="Times New Roman" panose="02020603050405020304" pitchFamily="18" charset="0"/>
              </a:rPr>
              <a:t>’</a:t>
            </a: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aise de poser des questions.</a:t>
            </a:r>
            <a:r>
              <a:rPr lang="en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58A4A-98BA-F9FD-95B7-2E65312B8941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05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75574-735E-4902-0A99-7ED6EE7625E2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CA" sz="44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Déclarations</a:t>
            </a:r>
            <a:r>
              <a:rPr lang="en-CA" sz="4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4400" b="1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faites</a:t>
            </a:r>
            <a:r>
              <a:rPr lang="en-CA" sz="44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à la police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6259F-65CC-399A-D241-38FA1A243891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Les personnes atteintes de l’</a:t>
            </a:r>
            <a:r>
              <a:rPr lang="en-US" b="1"/>
              <a:t>ETCAF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 sont facilement amenées à avouer des choses qu</a:t>
            </a:r>
            <a:r>
              <a:rPr lang="fr-CA" b="1">
                <a:cs typeface="Times New Roman"/>
              </a:rPr>
              <a:t>’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elles n</a:t>
            </a:r>
            <a:r>
              <a:rPr lang="fr-CA" b="1">
                <a:cs typeface="Times New Roman"/>
              </a:rPr>
              <a:t>’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ont pas </a:t>
            </a:r>
            <a:r>
              <a:rPr lang="fr-CA" b="1">
                <a:ea typeface="Calibri" panose="020F0502020204030204" pitchFamily="34" charset="0"/>
                <a:cs typeface="Times New Roman"/>
              </a:rPr>
              <a:t>faites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.</a:t>
            </a:r>
            <a:endParaRPr lang="en-CA" b="1">
              <a:effectLst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La technique Reid (et ses variantes)</a:t>
            </a:r>
            <a:r>
              <a:rPr lang="fr-CA" b="1">
                <a:ea typeface="Calibri" panose="020F0502020204030204" pitchFamily="34" charset="0"/>
                <a:cs typeface="Times New Roman"/>
              </a:rPr>
              <a:t> pose de graves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 </a:t>
            </a:r>
            <a:r>
              <a:rPr lang="fr-CA" b="1">
                <a:ea typeface="Calibri" panose="020F0502020204030204" pitchFamily="34" charset="0"/>
                <a:cs typeface="Times New Roman"/>
              </a:rPr>
              <a:t>problèmes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.</a:t>
            </a:r>
            <a:endParaRPr lang="en-CA" b="1">
              <a:effectLst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 vous fiez pas à la déclaration faite à la fin de l</a:t>
            </a:r>
            <a:r>
              <a:rPr lang="fr-CA" b="1">
                <a:cs typeface="Times New Roman" panose="02020603050405020304" pitchFamily="18" charset="0"/>
              </a:rPr>
              <a:t>’</a:t>
            </a: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interrogatoire.</a:t>
            </a:r>
            <a:endParaRPr lang="en-CA" b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Demandez à voir la vidéo et les transcriptions.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b="1">
                <a:ea typeface="Calibri" panose="020F0502020204030204" pitchFamily="34" charset="0"/>
                <a:cs typeface="Times New Roman"/>
              </a:rPr>
              <a:t>Dans l’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affaire </a:t>
            </a:r>
            <a:r>
              <a:rPr lang="fr-CA" b="1" i="1" err="1">
                <a:effectLst/>
                <a:ea typeface="Calibri" panose="020F0502020204030204" pitchFamily="34" charset="0"/>
                <a:cs typeface="Times New Roman"/>
              </a:rPr>
              <a:t>Pora</a:t>
            </a:r>
            <a:r>
              <a:rPr lang="fr-CA" b="1" i="1">
                <a:effectLst/>
                <a:ea typeface="Calibri" panose="020F0502020204030204" pitchFamily="34" charset="0"/>
                <a:cs typeface="Times New Roman"/>
              </a:rPr>
              <a:t> v. the Queen</a:t>
            </a:r>
            <a:r>
              <a:rPr lang="fr-CA" b="1" i="1">
                <a:ea typeface="Calibri" panose="020F0502020204030204" pitchFamily="34" charset="0"/>
                <a:cs typeface="Times New Roman"/>
              </a:rPr>
              <a:t>, 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[2015] UKPC 9</a:t>
            </a:r>
            <a:r>
              <a:rPr lang="fr-CA" b="1">
                <a:ea typeface="Calibri" panose="020F0502020204030204" pitchFamily="34" charset="0"/>
                <a:cs typeface="Times New Roman"/>
              </a:rPr>
              <a:t>,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 de la Nouvelle-Zélande, les jugent nous</a:t>
            </a:r>
            <a:r>
              <a:rPr lang="fr-CA" b="1">
                <a:ea typeface="Calibri" panose="020F0502020204030204" pitchFamily="34" charset="0"/>
                <a:cs typeface="Times New Roman"/>
              </a:rPr>
              <a:t> servent une mise</a:t>
            </a:r>
            <a:r>
              <a:rPr lang="fr-CA" b="1">
                <a:effectLst/>
                <a:ea typeface="Calibri" panose="020F0502020204030204" pitchFamily="34" charset="0"/>
                <a:cs typeface="Times New Roman"/>
              </a:rPr>
              <a:t> en garde à ce sujet.</a:t>
            </a:r>
            <a:endParaRPr lang="en-CA" b="1">
              <a:effectLst/>
              <a:highlight>
                <a:srgbClr val="FF00FF"/>
              </a:highlight>
              <a:ea typeface="Calibri" panose="020F0502020204030204" pitchFamily="34" charset="0"/>
              <a:cs typeface="Times New Roman"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00BD17-2991-ABEB-F518-635410EECF21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91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A13D9C58F8BC4EBCBE3DB1D9BA3AF9" ma:contentTypeVersion="14" ma:contentTypeDescription="Crée un document." ma:contentTypeScope="" ma:versionID="df3d0c9ce327cdc58e1a760d2a019e86">
  <xsd:schema xmlns:xsd="http://www.w3.org/2001/XMLSchema" xmlns:xs="http://www.w3.org/2001/XMLSchema" xmlns:p="http://schemas.microsoft.com/office/2006/metadata/properties" xmlns:ns2="f8c481da-3d26-4cc3-87cc-6b90fe27a6e8" xmlns:ns3="c7209375-9aee-49b8-8664-1e6576bd841e" targetNamespace="http://schemas.microsoft.com/office/2006/metadata/properties" ma:root="true" ma:fieldsID="a60e1573316f4b0a8a31ede335217ab3" ns2:_="" ns3:_="">
    <xsd:import namespace="f8c481da-3d26-4cc3-87cc-6b90fe27a6e8"/>
    <xsd:import namespace="c7209375-9aee-49b8-8664-1e6576bd84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481da-3d26-4cc3-87cc-6b90fe27a6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9c489762-de54-417b-aa3d-8bc484f7f1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209375-9aee-49b8-8664-1e6576bd841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da76811-9311-4ed1-bdd6-0b9a7aab69cf}" ma:internalName="TaxCatchAll" ma:showField="CatchAllData" ma:web="c7209375-9aee-49b8-8664-1e6576bd84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209375-9aee-49b8-8664-1e6576bd841e" xsi:nil="true"/>
    <lcf76f155ced4ddcb4097134ff3c332f xmlns="f8c481da-3d26-4cc3-87cc-6b90fe27a6e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16ADA66-AA79-455E-9E37-8C2498EE4B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7FBB8B-6D91-4FF7-B2FC-34C2E6B98500}"/>
</file>

<file path=customXml/itemProps3.xml><?xml version="1.0" encoding="utf-8"?>
<ds:datastoreItem xmlns:ds="http://schemas.openxmlformats.org/officeDocument/2006/customXml" ds:itemID="{89B8F11F-7B48-411E-AE04-63763FEC93AD}">
  <ds:schemaRefs>
    <ds:schemaRef ds:uri="c7209375-9aee-49b8-8664-1e6576bd841e"/>
    <ds:schemaRef ds:uri="f8c481da-3d26-4cc3-87cc-6b90fe27a6e8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1429</Words>
  <Application>Microsoft Office PowerPoint</Application>
  <PresentationFormat>Grand écran</PresentationFormat>
  <Paragraphs>124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Custom Design</vt:lpstr>
      <vt:lpstr>Pour une meilleure compréhension de l’ensemble des troubles causés par l’alcoolisation fœtale (ETCAF) par rapport au système de justice</vt:lpstr>
      <vt:lpstr>Remerciements</vt:lpstr>
      <vt:lpstr>Ordre du jour</vt:lpstr>
      <vt:lpstr>Survol</vt:lpstr>
      <vt:lpstr>Termes utilisés dans le diagnostic</vt:lpstr>
      <vt:lpstr>Un diagnostic d’ETCAF change tout</vt:lpstr>
      <vt:lpstr>R v. JMO (Okemaw), 2017 MBCA 59</vt:lpstr>
      <vt:lpstr>Travailler avec un client atteint de l’ETCAF</vt:lpstr>
      <vt:lpstr>Déclarations faites à la police</vt:lpstr>
      <vt:lpstr>Conditions de cautionnement et de probation </vt:lpstr>
      <vt:lpstr>Solutions créatives </vt:lpstr>
      <vt:lpstr>Interrogatoire ou contre-interrogatoire d’une personne atteinte de l’ETCAF </vt:lpstr>
      <vt:lpstr>Interrogatoire ou contre-interrogatoire d’une personne atteinte de l’ETCAF (suite)</vt:lpstr>
      <vt:lpstr>Mesures d’adaptation au tribunal pour les accusés, les contrevenants et les témoins atteints de l’ETCAF</vt:lpstr>
      <vt:lpstr>S’adapter à l’ETCAF : dix façons de modifier votre approche</vt:lpstr>
      <vt:lpstr>Une bonne source d’information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FASD &amp; the Justice System:  A Better Understding</dc:title>
  <dc:creator>Carol Lee Smith</dc:creator>
  <cp:lastModifiedBy>Jenny Fahmy</cp:lastModifiedBy>
  <cp:revision>1</cp:revision>
  <dcterms:created xsi:type="dcterms:W3CDTF">2022-10-13T20:39:41Z</dcterms:created>
  <dcterms:modified xsi:type="dcterms:W3CDTF">2023-04-12T15:57:16Z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0x01010012A13D9C58F8BC4EBCBE3DB1D9BA3AF9</vt:lpwstr>
  </property>
  <property fmtid="{D5CDD505-2E9C-101B-9397-08002B2CF9AE}" pid="3" name="MediaServiceImageTags">
    <vt:lpwstr/>
  </property>
</Properties>
</file>