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  <p:sldMasterId id="2147483660" r:id="rId5"/>
  </p:sldMasterIdLst>
  <p:notesMasterIdLst>
    <p:notesMasterId r:id="rId20"/>
  </p:notesMasterIdLst>
  <p:sldIdLst>
    <p:sldId id="256" r:id="rId6"/>
    <p:sldId id="257" r:id="rId7"/>
    <p:sldId id="258" r:id="rId8"/>
    <p:sldId id="259" r:id="rId9"/>
    <p:sldId id="272" r:id="rId10"/>
    <p:sldId id="271" r:id="rId11"/>
    <p:sldId id="260" r:id="rId12"/>
    <p:sldId id="261" r:id="rId13"/>
    <p:sldId id="264" r:id="rId14"/>
    <p:sldId id="262" r:id="rId15"/>
    <p:sldId id="273" r:id="rId16"/>
    <p:sldId id="270" r:id="rId17"/>
    <p:sldId id="268" r:id="rId18"/>
    <p:sldId id="274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F602E7-0087-2ECB-774E-7AD23FD06F3D}" v="91" dt="2023-04-12T16:00:26.582"/>
    <p1510:client id="{DB5247AA-7932-43B6-BF71-E9794A9EDEA3}" v="18" dt="2023-04-11T20:05:13.5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32"/>
  </p:normalViewPr>
  <p:slideViewPr>
    <p:cSldViewPr snapToGrid="0" snapToObjects="1">
      <p:cViewPr varScale="1">
        <p:scale>
          <a:sx n="104" d="100"/>
          <a:sy n="104" d="100"/>
        </p:scale>
        <p:origin x="22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ny Fahmy" userId="50414978-9480-44b1-b3ad-aa90816141c6" providerId="ADAL" clId="{DB5247AA-7932-43B6-BF71-E9794A9EDEA3}"/>
    <pc:docChg chg="undo redo custSel modSld">
      <pc:chgData name="Jenny Fahmy" userId="50414978-9480-44b1-b3ad-aa90816141c6" providerId="ADAL" clId="{DB5247AA-7932-43B6-BF71-E9794A9EDEA3}" dt="2023-04-11T20:19:42.882" v="4434" actId="313"/>
      <pc:docMkLst>
        <pc:docMk/>
      </pc:docMkLst>
      <pc:sldChg chg="modSp mod">
        <pc:chgData name="Jenny Fahmy" userId="50414978-9480-44b1-b3ad-aa90816141c6" providerId="ADAL" clId="{DB5247AA-7932-43B6-BF71-E9794A9EDEA3}" dt="2023-04-11T19:51:11.938" v="4065" actId="13926"/>
        <pc:sldMkLst>
          <pc:docMk/>
          <pc:sldMk cId="3042362559" sldId="256"/>
        </pc:sldMkLst>
        <pc:spChg chg="mod">
          <ac:chgData name="Jenny Fahmy" userId="50414978-9480-44b1-b3ad-aa90816141c6" providerId="ADAL" clId="{DB5247AA-7932-43B6-BF71-E9794A9EDEA3}" dt="2023-04-11T19:51:11.938" v="4065" actId="13926"/>
          <ac:spMkLst>
            <pc:docMk/>
            <pc:sldMk cId="3042362559" sldId="256"/>
            <ac:spMk id="2" creationId="{50FCD1AB-47B5-E019-8F7D-4714954ADBC8}"/>
          </ac:spMkLst>
        </pc:spChg>
        <pc:spChg chg="mod">
          <ac:chgData name="Jenny Fahmy" userId="50414978-9480-44b1-b3ad-aa90816141c6" providerId="ADAL" clId="{DB5247AA-7932-43B6-BF71-E9794A9EDEA3}" dt="2023-04-11T17:54:52.631" v="62" actId="6549"/>
          <ac:spMkLst>
            <pc:docMk/>
            <pc:sldMk cId="3042362559" sldId="256"/>
            <ac:spMk id="3" creationId="{20E13B50-26CB-B51C-747B-F891281B29E7}"/>
          </ac:spMkLst>
        </pc:spChg>
      </pc:sldChg>
      <pc:sldChg chg="modSp mod">
        <pc:chgData name="Jenny Fahmy" userId="50414978-9480-44b1-b3ad-aa90816141c6" providerId="ADAL" clId="{DB5247AA-7932-43B6-BF71-E9794A9EDEA3}" dt="2023-04-11T19:51:41.127" v="4068" actId="20577"/>
        <pc:sldMkLst>
          <pc:docMk/>
          <pc:sldMk cId="316492264" sldId="257"/>
        </pc:sldMkLst>
        <pc:spChg chg="mod">
          <ac:chgData name="Jenny Fahmy" userId="50414978-9480-44b1-b3ad-aa90816141c6" providerId="ADAL" clId="{DB5247AA-7932-43B6-BF71-E9794A9EDEA3}" dt="2023-04-11T17:55:09.313" v="64" actId="6549"/>
          <ac:spMkLst>
            <pc:docMk/>
            <pc:sldMk cId="316492264" sldId="257"/>
            <ac:spMk id="2" creationId="{E11A17A8-5E90-3D24-1EB9-52C19264336A}"/>
          </ac:spMkLst>
        </pc:spChg>
        <pc:spChg chg="mod">
          <ac:chgData name="Jenny Fahmy" userId="50414978-9480-44b1-b3ad-aa90816141c6" providerId="ADAL" clId="{DB5247AA-7932-43B6-BF71-E9794A9EDEA3}" dt="2023-04-11T19:51:41.127" v="4068" actId="20577"/>
          <ac:spMkLst>
            <pc:docMk/>
            <pc:sldMk cId="316492264" sldId="257"/>
            <ac:spMk id="3" creationId="{71711C17-8F6A-6B42-9B38-FC5C992795C5}"/>
          </ac:spMkLst>
        </pc:spChg>
      </pc:sldChg>
      <pc:sldChg chg="modSp mod">
        <pc:chgData name="Jenny Fahmy" userId="50414978-9480-44b1-b3ad-aa90816141c6" providerId="ADAL" clId="{DB5247AA-7932-43B6-BF71-E9794A9EDEA3}" dt="2023-04-11T20:19:07.116" v="4430" actId="6549"/>
        <pc:sldMkLst>
          <pc:docMk/>
          <pc:sldMk cId="2560906900" sldId="258"/>
        </pc:sldMkLst>
        <pc:spChg chg="mod">
          <ac:chgData name="Jenny Fahmy" userId="50414978-9480-44b1-b3ad-aa90816141c6" providerId="ADAL" clId="{DB5247AA-7932-43B6-BF71-E9794A9EDEA3}" dt="2023-04-11T17:57:54.133" v="327"/>
          <ac:spMkLst>
            <pc:docMk/>
            <pc:sldMk cId="2560906900" sldId="258"/>
            <ac:spMk id="2" creationId="{3BED032C-08CE-F37E-D491-081B22F8F279}"/>
          </ac:spMkLst>
        </pc:spChg>
        <pc:spChg chg="mod">
          <ac:chgData name="Jenny Fahmy" userId="50414978-9480-44b1-b3ad-aa90816141c6" providerId="ADAL" clId="{DB5247AA-7932-43B6-BF71-E9794A9EDEA3}" dt="2023-04-11T20:19:07.116" v="4430" actId="6549"/>
          <ac:spMkLst>
            <pc:docMk/>
            <pc:sldMk cId="2560906900" sldId="258"/>
            <ac:spMk id="3" creationId="{6889814F-4839-0B0B-A1BD-9419FA455D9B}"/>
          </ac:spMkLst>
        </pc:spChg>
      </pc:sldChg>
      <pc:sldChg chg="modSp mod">
        <pc:chgData name="Jenny Fahmy" userId="50414978-9480-44b1-b3ad-aa90816141c6" providerId="ADAL" clId="{DB5247AA-7932-43B6-BF71-E9794A9EDEA3}" dt="2023-04-11T18:42:58.725" v="2086" actId="20577"/>
        <pc:sldMkLst>
          <pc:docMk/>
          <pc:sldMk cId="46176800" sldId="259"/>
        </pc:sldMkLst>
        <pc:spChg chg="mod">
          <ac:chgData name="Jenny Fahmy" userId="50414978-9480-44b1-b3ad-aa90816141c6" providerId="ADAL" clId="{DB5247AA-7932-43B6-BF71-E9794A9EDEA3}" dt="2023-04-11T18:09:41.343" v="1054" actId="5793"/>
          <ac:spMkLst>
            <pc:docMk/>
            <pc:sldMk cId="46176800" sldId="259"/>
            <ac:spMk id="2" creationId="{45083EB2-5777-4638-A2DD-F7FE0F049A55}"/>
          </ac:spMkLst>
        </pc:spChg>
        <pc:spChg chg="mod">
          <ac:chgData name="Jenny Fahmy" userId="50414978-9480-44b1-b3ad-aa90816141c6" providerId="ADAL" clId="{DB5247AA-7932-43B6-BF71-E9794A9EDEA3}" dt="2023-04-11T18:42:58.725" v="2086" actId="20577"/>
          <ac:spMkLst>
            <pc:docMk/>
            <pc:sldMk cId="46176800" sldId="259"/>
            <ac:spMk id="3" creationId="{6B49344C-A4ED-4AD0-8720-B0D8DA530FCF}"/>
          </ac:spMkLst>
        </pc:spChg>
      </pc:sldChg>
      <pc:sldChg chg="modSp mod">
        <pc:chgData name="Jenny Fahmy" userId="50414978-9480-44b1-b3ad-aa90816141c6" providerId="ADAL" clId="{DB5247AA-7932-43B6-BF71-E9794A9EDEA3}" dt="2023-04-11T20:19:42.882" v="4434" actId="313"/>
        <pc:sldMkLst>
          <pc:docMk/>
          <pc:sldMk cId="1313961843" sldId="260"/>
        </pc:sldMkLst>
        <pc:spChg chg="mod">
          <ac:chgData name="Jenny Fahmy" userId="50414978-9480-44b1-b3ad-aa90816141c6" providerId="ADAL" clId="{DB5247AA-7932-43B6-BF71-E9794A9EDEA3}" dt="2023-04-11T20:11:49.072" v="4359" actId="20577"/>
          <ac:spMkLst>
            <pc:docMk/>
            <pc:sldMk cId="1313961843" sldId="260"/>
            <ac:spMk id="2" creationId="{6B039DD8-6445-AA2A-0494-0D5D1E4C7423}"/>
          </ac:spMkLst>
        </pc:spChg>
        <pc:spChg chg="mod">
          <ac:chgData name="Jenny Fahmy" userId="50414978-9480-44b1-b3ad-aa90816141c6" providerId="ADAL" clId="{DB5247AA-7932-43B6-BF71-E9794A9EDEA3}" dt="2023-04-11T20:19:42.882" v="4434" actId="313"/>
          <ac:spMkLst>
            <pc:docMk/>
            <pc:sldMk cId="1313961843" sldId="260"/>
            <ac:spMk id="3" creationId="{0A9DA42E-80FA-039E-4545-B3DBACB84BAD}"/>
          </ac:spMkLst>
        </pc:spChg>
      </pc:sldChg>
      <pc:sldChg chg="modSp mod">
        <pc:chgData name="Jenny Fahmy" userId="50414978-9480-44b1-b3ad-aa90816141c6" providerId="ADAL" clId="{DB5247AA-7932-43B6-BF71-E9794A9EDEA3}" dt="2023-04-11T20:13:42.034" v="4388" actId="6549"/>
        <pc:sldMkLst>
          <pc:docMk/>
          <pc:sldMk cId="3562705103" sldId="261"/>
        </pc:sldMkLst>
        <pc:spChg chg="mod">
          <ac:chgData name="Jenny Fahmy" userId="50414978-9480-44b1-b3ad-aa90816141c6" providerId="ADAL" clId="{DB5247AA-7932-43B6-BF71-E9794A9EDEA3}" dt="2023-04-11T18:43:49.373" v="2100" actId="20577"/>
          <ac:spMkLst>
            <pc:docMk/>
            <pc:sldMk cId="3562705103" sldId="261"/>
            <ac:spMk id="2" creationId="{4DC5F10D-4315-298D-4B2B-1173AD4C6634}"/>
          </ac:spMkLst>
        </pc:spChg>
        <pc:spChg chg="mod">
          <ac:chgData name="Jenny Fahmy" userId="50414978-9480-44b1-b3ad-aa90816141c6" providerId="ADAL" clId="{DB5247AA-7932-43B6-BF71-E9794A9EDEA3}" dt="2023-04-11T20:13:42.034" v="4388" actId="6549"/>
          <ac:spMkLst>
            <pc:docMk/>
            <pc:sldMk cId="3562705103" sldId="261"/>
            <ac:spMk id="3" creationId="{8C6A923B-8F85-6EE9-F148-0B810A757DAE}"/>
          </ac:spMkLst>
        </pc:spChg>
      </pc:sldChg>
      <pc:sldChg chg="modSp mod">
        <pc:chgData name="Jenny Fahmy" userId="50414978-9480-44b1-b3ad-aa90816141c6" providerId="ADAL" clId="{DB5247AA-7932-43B6-BF71-E9794A9EDEA3}" dt="2023-04-11T20:06:01.739" v="4337" actId="6549"/>
        <pc:sldMkLst>
          <pc:docMk/>
          <pc:sldMk cId="2842508284" sldId="262"/>
        </pc:sldMkLst>
        <pc:spChg chg="mod">
          <ac:chgData name="Jenny Fahmy" userId="50414978-9480-44b1-b3ad-aa90816141c6" providerId="ADAL" clId="{DB5247AA-7932-43B6-BF71-E9794A9EDEA3}" dt="2023-04-11T19:00:32.432" v="3110" actId="27636"/>
          <ac:spMkLst>
            <pc:docMk/>
            <pc:sldMk cId="2842508284" sldId="262"/>
            <ac:spMk id="2" creationId="{1EB7F12D-4330-0081-4800-204E74D429CE}"/>
          </ac:spMkLst>
        </pc:spChg>
        <pc:spChg chg="mod">
          <ac:chgData name="Jenny Fahmy" userId="50414978-9480-44b1-b3ad-aa90816141c6" providerId="ADAL" clId="{DB5247AA-7932-43B6-BF71-E9794A9EDEA3}" dt="2023-04-11T20:06:01.739" v="4337" actId="6549"/>
          <ac:spMkLst>
            <pc:docMk/>
            <pc:sldMk cId="2842508284" sldId="262"/>
            <ac:spMk id="3" creationId="{6F5267C2-4D0B-DA4A-95D3-01A75310BC29}"/>
          </ac:spMkLst>
        </pc:spChg>
      </pc:sldChg>
      <pc:sldChg chg="modSp mod">
        <pc:chgData name="Jenny Fahmy" userId="50414978-9480-44b1-b3ad-aa90816141c6" providerId="ADAL" clId="{DB5247AA-7932-43B6-BF71-E9794A9EDEA3}" dt="2023-04-11T18:59:55.046" v="3106" actId="6549"/>
        <pc:sldMkLst>
          <pc:docMk/>
          <pc:sldMk cId="665391778" sldId="264"/>
        </pc:sldMkLst>
        <pc:spChg chg="mod">
          <ac:chgData name="Jenny Fahmy" userId="50414978-9480-44b1-b3ad-aa90816141c6" providerId="ADAL" clId="{DB5247AA-7932-43B6-BF71-E9794A9EDEA3}" dt="2023-04-11T18:53:43.569" v="2819" actId="20577"/>
          <ac:spMkLst>
            <pc:docMk/>
            <pc:sldMk cId="665391778" sldId="264"/>
            <ac:spMk id="2" creationId="{9A575574-735E-4902-0A99-7ED6EE7625E2}"/>
          </ac:spMkLst>
        </pc:spChg>
        <pc:spChg chg="mod">
          <ac:chgData name="Jenny Fahmy" userId="50414978-9480-44b1-b3ad-aa90816141c6" providerId="ADAL" clId="{DB5247AA-7932-43B6-BF71-E9794A9EDEA3}" dt="2023-04-11T18:59:55.046" v="3106" actId="6549"/>
          <ac:spMkLst>
            <pc:docMk/>
            <pc:sldMk cId="665391778" sldId="264"/>
            <ac:spMk id="3" creationId="{2296259F-65CC-399A-D241-38FA1A243891}"/>
          </ac:spMkLst>
        </pc:spChg>
      </pc:sldChg>
      <pc:sldChg chg="modSp mod">
        <pc:chgData name="Jenny Fahmy" userId="50414978-9480-44b1-b3ad-aa90816141c6" providerId="ADAL" clId="{DB5247AA-7932-43B6-BF71-E9794A9EDEA3}" dt="2023-04-11T19:38:09.953" v="3864" actId="20577"/>
        <pc:sldMkLst>
          <pc:docMk/>
          <pc:sldMk cId="468308681" sldId="268"/>
        </pc:sldMkLst>
        <pc:spChg chg="mod">
          <ac:chgData name="Jenny Fahmy" userId="50414978-9480-44b1-b3ad-aa90816141c6" providerId="ADAL" clId="{DB5247AA-7932-43B6-BF71-E9794A9EDEA3}" dt="2023-04-11T19:37:48.329" v="3862" actId="6549"/>
          <ac:spMkLst>
            <pc:docMk/>
            <pc:sldMk cId="468308681" sldId="268"/>
            <ac:spMk id="2" creationId="{0709652E-F344-4536-9711-67AC4E534476}"/>
          </ac:spMkLst>
        </pc:spChg>
        <pc:spChg chg="mod">
          <ac:chgData name="Jenny Fahmy" userId="50414978-9480-44b1-b3ad-aa90816141c6" providerId="ADAL" clId="{DB5247AA-7932-43B6-BF71-E9794A9EDEA3}" dt="2023-04-11T19:38:09.953" v="3864" actId="20577"/>
          <ac:spMkLst>
            <pc:docMk/>
            <pc:sldMk cId="468308681" sldId="268"/>
            <ac:spMk id="3" creationId="{14BE7D32-6502-7E6A-B34A-59F3D4A5EEE2}"/>
          </ac:spMkLst>
        </pc:spChg>
      </pc:sldChg>
      <pc:sldChg chg="modSp mod">
        <pc:chgData name="Jenny Fahmy" userId="50414978-9480-44b1-b3ad-aa90816141c6" providerId="ADAL" clId="{DB5247AA-7932-43B6-BF71-E9794A9EDEA3}" dt="2023-04-11T20:06:53.168" v="4339" actId="13926"/>
        <pc:sldMkLst>
          <pc:docMk/>
          <pc:sldMk cId="4288738488" sldId="270"/>
        </pc:sldMkLst>
        <pc:spChg chg="mod">
          <ac:chgData name="Jenny Fahmy" userId="50414978-9480-44b1-b3ad-aa90816141c6" providerId="ADAL" clId="{DB5247AA-7932-43B6-BF71-E9794A9EDEA3}" dt="2023-04-11T19:36:57.368" v="3836" actId="14100"/>
          <ac:spMkLst>
            <pc:docMk/>
            <pc:sldMk cId="4288738488" sldId="270"/>
            <ac:spMk id="2" creationId="{3FA3570C-CBF5-F28B-C780-076891BE3020}"/>
          </ac:spMkLst>
        </pc:spChg>
        <pc:spChg chg="mod">
          <ac:chgData name="Jenny Fahmy" userId="50414978-9480-44b1-b3ad-aa90816141c6" providerId="ADAL" clId="{DB5247AA-7932-43B6-BF71-E9794A9EDEA3}" dt="2023-04-11T20:06:53.168" v="4339" actId="13926"/>
          <ac:spMkLst>
            <pc:docMk/>
            <pc:sldMk cId="4288738488" sldId="270"/>
            <ac:spMk id="3" creationId="{1A5512C3-D2CC-6FC2-619B-D2304C2F7A52}"/>
          </ac:spMkLst>
        </pc:spChg>
      </pc:sldChg>
      <pc:sldChg chg="modSp mod">
        <pc:chgData name="Jenny Fahmy" userId="50414978-9480-44b1-b3ad-aa90816141c6" providerId="ADAL" clId="{DB5247AA-7932-43B6-BF71-E9794A9EDEA3}" dt="2023-04-11T20:17:03.161" v="4390" actId="20577"/>
        <pc:sldMkLst>
          <pc:docMk/>
          <pc:sldMk cId="3502812442" sldId="271"/>
        </pc:sldMkLst>
        <pc:spChg chg="mod">
          <ac:chgData name="Jenny Fahmy" userId="50414978-9480-44b1-b3ad-aa90816141c6" providerId="ADAL" clId="{DB5247AA-7932-43B6-BF71-E9794A9EDEA3}" dt="2023-04-11T18:27:57.866" v="1248"/>
          <ac:spMkLst>
            <pc:docMk/>
            <pc:sldMk cId="3502812442" sldId="271"/>
            <ac:spMk id="2" creationId="{0BE05E7C-A560-BC2E-4C44-307B5DC79F00}"/>
          </ac:spMkLst>
        </pc:spChg>
        <pc:spChg chg="mod">
          <ac:chgData name="Jenny Fahmy" userId="50414978-9480-44b1-b3ad-aa90816141c6" providerId="ADAL" clId="{DB5247AA-7932-43B6-BF71-E9794A9EDEA3}" dt="2023-04-11T20:17:03.161" v="4390" actId="20577"/>
          <ac:spMkLst>
            <pc:docMk/>
            <pc:sldMk cId="3502812442" sldId="271"/>
            <ac:spMk id="3" creationId="{08F681D0-FA15-5BFE-41BB-057DE87CE0AD}"/>
          </ac:spMkLst>
        </pc:spChg>
      </pc:sldChg>
      <pc:sldChg chg="modSp mod">
        <pc:chgData name="Jenny Fahmy" userId="50414978-9480-44b1-b3ad-aa90816141c6" providerId="ADAL" clId="{DB5247AA-7932-43B6-BF71-E9794A9EDEA3}" dt="2023-04-11T19:57:36.952" v="4226" actId="20577"/>
        <pc:sldMkLst>
          <pc:docMk/>
          <pc:sldMk cId="2137710494" sldId="272"/>
        </pc:sldMkLst>
        <pc:spChg chg="mod">
          <ac:chgData name="Jenny Fahmy" userId="50414978-9480-44b1-b3ad-aa90816141c6" providerId="ADAL" clId="{DB5247AA-7932-43B6-BF71-E9794A9EDEA3}" dt="2023-04-11T18:25:36.770" v="1184" actId="20577"/>
          <ac:spMkLst>
            <pc:docMk/>
            <pc:sldMk cId="2137710494" sldId="272"/>
            <ac:spMk id="2" creationId="{FC8C20BC-211C-88B8-F9D1-2DF3AD16DB69}"/>
          </ac:spMkLst>
        </pc:spChg>
        <pc:spChg chg="mod">
          <ac:chgData name="Jenny Fahmy" userId="50414978-9480-44b1-b3ad-aa90816141c6" providerId="ADAL" clId="{DB5247AA-7932-43B6-BF71-E9794A9EDEA3}" dt="2023-04-11T19:57:36.952" v="4226" actId="20577"/>
          <ac:spMkLst>
            <pc:docMk/>
            <pc:sldMk cId="2137710494" sldId="272"/>
            <ac:spMk id="3" creationId="{3348252E-88BC-171B-4F32-C885B36226C1}"/>
          </ac:spMkLst>
        </pc:spChg>
      </pc:sldChg>
      <pc:sldChg chg="modSp mod">
        <pc:chgData name="Jenny Fahmy" userId="50414978-9480-44b1-b3ad-aa90816141c6" providerId="ADAL" clId="{DB5247AA-7932-43B6-BF71-E9794A9EDEA3}" dt="2023-04-11T19:23:58.010" v="3832" actId="6549"/>
        <pc:sldMkLst>
          <pc:docMk/>
          <pc:sldMk cId="1573962516" sldId="273"/>
        </pc:sldMkLst>
        <pc:spChg chg="mod">
          <ac:chgData name="Jenny Fahmy" userId="50414978-9480-44b1-b3ad-aa90816141c6" providerId="ADAL" clId="{DB5247AA-7932-43B6-BF71-E9794A9EDEA3}" dt="2023-04-11T19:23:49.144" v="3808" actId="6549"/>
          <ac:spMkLst>
            <pc:docMk/>
            <pc:sldMk cId="1573962516" sldId="273"/>
            <ac:spMk id="2" creationId="{2AA1D60D-6320-4CC9-E346-8D173A801323}"/>
          </ac:spMkLst>
        </pc:spChg>
        <pc:spChg chg="mod">
          <ac:chgData name="Jenny Fahmy" userId="50414978-9480-44b1-b3ad-aa90816141c6" providerId="ADAL" clId="{DB5247AA-7932-43B6-BF71-E9794A9EDEA3}" dt="2023-04-11T19:23:58.010" v="3832" actId="6549"/>
          <ac:spMkLst>
            <pc:docMk/>
            <pc:sldMk cId="1573962516" sldId="273"/>
            <ac:spMk id="3" creationId="{0D85110D-385E-8F07-D3C5-DBF6CC115470}"/>
          </ac:spMkLst>
        </pc:spChg>
      </pc:sldChg>
      <pc:sldChg chg="modSp mod">
        <pc:chgData name="Jenny Fahmy" userId="50414978-9480-44b1-b3ad-aa90816141c6" providerId="ADAL" clId="{DB5247AA-7932-43B6-BF71-E9794A9EDEA3}" dt="2023-04-11T20:06:41.015" v="4338" actId="20577"/>
        <pc:sldMkLst>
          <pc:docMk/>
          <pc:sldMk cId="1026079957" sldId="274"/>
        </pc:sldMkLst>
        <pc:spChg chg="mod">
          <ac:chgData name="Jenny Fahmy" userId="50414978-9480-44b1-b3ad-aa90816141c6" providerId="ADAL" clId="{DB5247AA-7932-43B6-BF71-E9794A9EDEA3}" dt="2023-04-11T19:38:23.445" v="3866" actId="20577"/>
          <ac:spMkLst>
            <pc:docMk/>
            <pc:sldMk cId="1026079957" sldId="274"/>
            <ac:spMk id="2" creationId="{8A292565-6DF0-4B19-F9A7-6B000099C2CD}"/>
          </ac:spMkLst>
        </pc:spChg>
        <pc:spChg chg="mod">
          <ac:chgData name="Jenny Fahmy" userId="50414978-9480-44b1-b3ad-aa90816141c6" providerId="ADAL" clId="{DB5247AA-7932-43B6-BF71-E9794A9EDEA3}" dt="2023-04-11T20:06:41.015" v="4338" actId="20577"/>
          <ac:spMkLst>
            <pc:docMk/>
            <pc:sldMk cId="1026079957" sldId="274"/>
            <ac:spMk id="3" creationId="{E10C6EFB-9EEA-5A18-42F5-A10227E35A6C}"/>
          </ac:spMkLst>
        </pc:spChg>
      </pc:sldChg>
    </pc:docChg>
  </pc:docChgLst>
  <pc:docChgLst>
    <pc:chgData name="Philippe Ducharme" userId="S::pducharm@uottawa.ca::6112e751-86c9-4319-aa8d-1a89b9312acd" providerId="AD" clId="Web-{48F602E7-0087-2ECB-774E-7AD23FD06F3D}"/>
    <pc:docChg chg="modSld">
      <pc:chgData name="Philippe Ducharme" userId="S::pducharm@uottawa.ca::6112e751-86c9-4319-aa8d-1a89b9312acd" providerId="AD" clId="Web-{48F602E7-0087-2ECB-774E-7AD23FD06F3D}" dt="2023-04-12T16:00:26.582" v="90" actId="20577"/>
      <pc:docMkLst>
        <pc:docMk/>
      </pc:docMkLst>
      <pc:sldChg chg="modSp">
        <pc:chgData name="Philippe Ducharme" userId="S::pducharm@uottawa.ca::6112e751-86c9-4319-aa8d-1a89b9312acd" providerId="AD" clId="Web-{48F602E7-0087-2ECB-774E-7AD23FD06F3D}" dt="2023-04-12T15:42:46.917" v="38" actId="20577"/>
        <pc:sldMkLst>
          <pc:docMk/>
          <pc:sldMk cId="3042362559" sldId="256"/>
        </pc:sldMkLst>
        <pc:spChg chg="mod">
          <ac:chgData name="Philippe Ducharme" userId="S::pducharm@uottawa.ca::6112e751-86c9-4319-aa8d-1a89b9312acd" providerId="AD" clId="Web-{48F602E7-0087-2ECB-774E-7AD23FD06F3D}" dt="2023-04-12T15:42:46.917" v="38" actId="20577"/>
          <ac:spMkLst>
            <pc:docMk/>
            <pc:sldMk cId="3042362559" sldId="256"/>
            <ac:spMk id="2" creationId="{50FCD1AB-47B5-E019-8F7D-4714954ADBC8}"/>
          </ac:spMkLst>
        </pc:spChg>
      </pc:sldChg>
      <pc:sldChg chg="modSp">
        <pc:chgData name="Philippe Ducharme" userId="S::pducharm@uottawa.ca::6112e751-86c9-4319-aa8d-1a89b9312acd" providerId="AD" clId="Web-{48F602E7-0087-2ECB-774E-7AD23FD06F3D}" dt="2023-04-12T15:45:38.231" v="44" actId="20577"/>
        <pc:sldMkLst>
          <pc:docMk/>
          <pc:sldMk cId="2560906900" sldId="258"/>
        </pc:sldMkLst>
        <pc:spChg chg="mod">
          <ac:chgData name="Philippe Ducharme" userId="S::pducharm@uottawa.ca::6112e751-86c9-4319-aa8d-1a89b9312acd" providerId="AD" clId="Web-{48F602E7-0087-2ECB-774E-7AD23FD06F3D}" dt="2023-04-12T15:45:38.231" v="44" actId="20577"/>
          <ac:spMkLst>
            <pc:docMk/>
            <pc:sldMk cId="2560906900" sldId="258"/>
            <ac:spMk id="3" creationId="{6889814F-4839-0B0B-A1BD-9419FA455D9B}"/>
          </ac:spMkLst>
        </pc:spChg>
      </pc:sldChg>
      <pc:sldChg chg="modSp">
        <pc:chgData name="Philippe Ducharme" userId="S::pducharm@uottawa.ca::6112e751-86c9-4319-aa8d-1a89b9312acd" providerId="AD" clId="Web-{48F602E7-0087-2ECB-774E-7AD23FD06F3D}" dt="2023-04-12T15:47:33.482" v="47" actId="20577"/>
        <pc:sldMkLst>
          <pc:docMk/>
          <pc:sldMk cId="1313961843" sldId="260"/>
        </pc:sldMkLst>
        <pc:spChg chg="mod">
          <ac:chgData name="Philippe Ducharme" userId="S::pducharm@uottawa.ca::6112e751-86c9-4319-aa8d-1a89b9312acd" providerId="AD" clId="Web-{48F602E7-0087-2ECB-774E-7AD23FD06F3D}" dt="2023-04-12T15:47:33.482" v="47" actId="20577"/>
          <ac:spMkLst>
            <pc:docMk/>
            <pc:sldMk cId="1313961843" sldId="260"/>
            <ac:spMk id="3" creationId="{0A9DA42E-80FA-039E-4545-B3DBACB84BAD}"/>
          </ac:spMkLst>
        </pc:spChg>
      </pc:sldChg>
      <pc:sldChg chg="modSp">
        <pc:chgData name="Philippe Ducharme" userId="S::pducharm@uottawa.ca::6112e751-86c9-4319-aa8d-1a89b9312acd" providerId="AD" clId="Web-{48F602E7-0087-2ECB-774E-7AD23FD06F3D}" dt="2023-04-12T15:50:48.327" v="55" actId="20577"/>
        <pc:sldMkLst>
          <pc:docMk/>
          <pc:sldMk cId="3562705103" sldId="261"/>
        </pc:sldMkLst>
        <pc:spChg chg="mod">
          <ac:chgData name="Philippe Ducharme" userId="S::pducharm@uottawa.ca::6112e751-86c9-4319-aa8d-1a89b9312acd" providerId="AD" clId="Web-{48F602E7-0087-2ECB-774E-7AD23FD06F3D}" dt="2023-04-12T15:50:48.327" v="55" actId="20577"/>
          <ac:spMkLst>
            <pc:docMk/>
            <pc:sldMk cId="3562705103" sldId="261"/>
            <ac:spMk id="3" creationId="{8C6A923B-8F85-6EE9-F148-0B810A757DAE}"/>
          </ac:spMkLst>
        </pc:spChg>
      </pc:sldChg>
      <pc:sldChg chg="modSp">
        <pc:chgData name="Philippe Ducharme" userId="S::pducharm@uottawa.ca::6112e751-86c9-4319-aa8d-1a89b9312acd" providerId="AD" clId="Web-{48F602E7-0087-2ECB-774E-7AD23FD06F3D}" dt="2023-04-12T15:58:39.066" v="79" actId="20577"/>
        <pc:sldMkLst>
          <pc:docMk/>
          <pc:sldMk cId="2842508284" sldId="262"/>
        </pc:sldMkLst>
        <pc:spChg chg="mod">
          <ac:chgData name="Philippe Ducharme" userId="S::pducharm@uottawa.ca::6112e751-86c9-4319-aa8d-1a89b9312acd" providerId="AD" clId="Web-{48F602E7-0087-2ECB-774E-7AD23FD06F3D}" dt="2023-04-12T15:58:39.066" v="79" actId="20577"/>
          <ac:spMkLst>
            <pc:docMk/>
            <pc:sldMk cId="2842508284" sldId="262"/>
            <ac:spMk id="3" creationId="{6F5267C2-4D0B-DA4A-95D3-01A75310BC29}"/>
          </ac:spMkLst>
        </pc:spChg>
      </pc:sldChg>
      <pc:sldChg chg="modSp">
        <pc:chgData name="Philippe Ducharme" userId="S::pducharm@uottawa.ca::6112e751-86c9-4319-aa8d-1a89b9312acd" providerId="AD" clId="Web-{48F602E7-0087-2ECB-774E-7AD23FD06F3D}" dt="2023-04-12T15:52:36.203" v="66" actId="20577"/>
        <pc:sldMkLst>
          <pc:docMk/>
          <pc:sldMk cId="665391778" sldId="264"/>
        </pc:sldMkLst>
        <pc:spChg chg="mod">
          <ac:chgData name="Philippe Ducharme" userId="S::pducharm@uottawa.ca::6112e751-86c9-4319-aa8d-1a89b9312acd" providerId="AD" clId="Web-{48F602E7-0087-2ECB-774E-7AD23FD06F3D}" dt="2023-04-12T15:52:36.203" v="66" actId="20577"/>
          <ac:spMkLst>
            <pc:docMk/>
            <pc:sldMk cId="665391778" sldId="264"/>
            <ac:spMk id="3" creationId="{2296259F-65CC-399A-D241-38FA1A243891}"/>
          </ac:spMkLst>
        </pc:spChg>
      </pc:sldChg>
      <pc:sldChg chg="modSp">
        <pc:chgData name="Philippe Ducharme" userId="S::pducharm@uottawa.ca::6112e751-86c9-4319-aa8d-1a89b9312acd" providerId="AD" clId="Web-{48F602E7-0087-2ECB-774E-7AD23FD06F3D}" dt="2023-04-12T16:00:26.582" v="90" actId="20577"/>
        <pc:sldMkLst>
          <pc:docMk/>
          <pc:sldMk cId="4288738488" sldId="270"/>
        </pc:sldMkLst>
        <pc:spChg chg="mod">
          <ac:chgData name="Philippe Ducharme" userId="S::pducharm@uottawa.ca::6112e751-86c9-4319-aa8d-1a89b9312acd" providerId="AD" clId="Web-{48F602E7-0087-2ECB-774E-7AD23FD06F3D}" dt="2023-04-12T16:00:26.582" v="90" actId="20577"/>
          <ac:spMkLst>
            <pc:docMk/>
            <pc:sldMk cId="4288738488" sldId="270"/>
            <ac:spMk id="3" creationId="{1A5512C3-D2CC-6FC2-619B-D2304C2F7A5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32E085-46C1-394F-98E1-8A8E8BCA379B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FFE0A0-E233-2B46-A189-ADDE5D48542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3144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FFE0A0-E233-2B46-A189-ADDE5D48542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3900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F9DC0-5BDC-091A-C4EB-716897AE9C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AE41B-7540-7C5F-2B2B-2B8BC9FF03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7C71C4-A567-DF51-F56B-34617F1B6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C81BF-200E-FB40-897E-C9605D464F47}" type="datetime1">
              <a:rPr lang="en-CA" smtClean="0"/>
              <a:t>2023-04-12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BF5D4-50C9-CDAF-E9CA-48F8E7A5E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B69B8B-B7B6-7D99-C5AB-AB9FB5C5B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866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B4259-2890-CDA7-8F30-3F26D38991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F848B6-EA56-61D3-817A-DA44859EDE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06F083-1B9E-E999-97A2-9C99E7D09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EBD80-E9FB-5D44-97A5-AF1794AF510A}" type="datetime1">
              <a:rPr lang="en-CA" smtClean="0"/>
              <a:t>2023-04-12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5209E3-CC8E-F7E7-0C21-23A2AB07C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0B2F7E-E923-A769-9CA0-B9CB3FEFF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75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7CD6E8E-4E37-35E7-0263-CEBE6F005D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EF7A62-ACD6-8BCB-9C1F-C12FA9143F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A20E6C-FB1A-1295-61EA-FD5C065FC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A0184-3B9C-DB46-8FEF-7F5BF5D56FF2}" type="datetime1">
              <a:rPr lang="en-CA" smtClean="0"/>
              <a:t>2023-04-12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9C70A2-715E-D940-4D4C-BA25FF3A3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0A72C5-27CB-B009-65BD-1AD9FE886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6372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AACFBC-19DA-1F13-0296-1F38259C7F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0FAB3C-E4A5-51EF-4230-15259FCE3F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AA43A5-0704-C38F-7249-1F7784B93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D792B-4F05-A346-95B5-010CD264D0A6}" type="datetime1">
              <a:rPr lang="en-CA" smtClean="0"/>
              <a:t>2023-04-12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976CE3-E5C6-987B-B26A-24F445817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6EBBB4-FB69-7870-02B9-8C9CE6BA7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712D-22CB-7449-AEF1-A68334BEA2A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956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2E407E-E96A-74DA-3FA5-CBECDC8F0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AE85A0-642F-2F5A-1BD5-7B4896B792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823769-1055-F1F1-BE8C-59CA04367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0590C-64DB-D94E-813B-B7E6587116A9}" type="datetime1">
              <a:rPr lang="en-CA" smtClean="0"/>
              <a:t>2023-04-12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22A31A-69AA-E4FE-F6BF-A49FD04D2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14213B-F76A-08C2-4B3F-246335B06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712D-22CB-7449-AEF1-A68334BEA2A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3063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A673F-C805-3880-FEFD-2A19F4BB4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09C173-781F-3AFF-514C-F74652AC14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725721-2D25-02F4-C3D9-9402B52CB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C8FA1-DDD7-5C4C-82A1-2BFD0BC03D6D}" type="datetime1">
              <a:rPr lang="en-CA" smtClean="0"/>
              <a:t>2023-04-12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0123DA-D6E1-F34C-F4B2-A3D168388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426FFE-82DC-FD63-4482-9B7FC868D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712D-22CB-7449-AEF1-A68334BEA2A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5096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845AEF-1485-DC7C-AF71-417F8B62F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F354D1-E0A6-E8C3-34A3-254360413B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9CA1D1-D555-1EB1-2DEF-8B24A7D4D7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4876EF-EEF5-0F1D-1221-9153027C5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9733E-8DA2-3B40-9E81-A46509490A08}" type="datetime1">
              <a:rPr lang="en-CA" smtClean="0"/>
              <a:t>2023-04-12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3C9D52-B64B-8F23-BE4E-FD8A49D48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D6C6DC-A828-A058-13EB-67ABE3928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712D-22CB-7449-AEF1-A68334BEA2A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0207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F51039-798F-E7A8-15A5-D7D5EC6BC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39D297-2172-2AC1-2214-8F03ECECE8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C03D9F-F1E1-410E-F1C6-997155B111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5D7BEA-D3C6-09B3-948F-35C875C578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4AEFC7-BF12-F752-050D-93A3DE5B99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B59F7C0-89F1-B037-DA3F-113DC725E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1F55-4546-554E-9593-46FCC9EABE57}" type="datetime1">
              <a:rPr lang="en-CA" smtClean="0"/>
              <a:t>2023-04-12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EEF261-F07F-6CF4-30E0-C6F75E664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EAE108-0643-9F87-A8B8-F69A131AA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712D-22CB-7449-AEF1-A68334BEA2A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2003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8245F-7459-E5EE-0A5F-5DAFB4FDD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F4F23B8-9BE3-069A-04BC-84F9486B8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BF1F5-D475-3046-A58B-4E0502FE0082}" type="datetime1">
              <a:rPr lang="en-CA" smtClean="0"/>
              <a:t>2023-04-12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60EB32-5BD5-DEF7-6BAC-EF30DD845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4F689D-59B5-1012-75B5-BB4282FAE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712D-22CB-7449-AEF1-A68334BEA2A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402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D8ECE6-7F4A-D465-A271-AE0D0F030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C395E-020C-BF4D-A586-F3BA695F1616}" type="datetime1">
              <a:rPr lang="en-CA" smtClean="0"/>
              <a:t>2023-04-12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EA3D42-AD2F-9C8C-5B30-4C2C3930F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F08A3F-7C7E-1A71-9EAF-ADA43DFDF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712D-22CB-7449-AEF1-A68334BEA2A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7882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D86E82-A114-06A1-321C-580B86649F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BA389C-3D74-BA95-EC5F-41058009F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680BEC-F5D5-2E09-9643-C000E92A43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4CE56B-EF22-09D1-F2CF-C18713B19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1E957-A5BA-6840-A98B-FADE2573D714}" type="datetime1">
              <a:rPr lang="en-CA" smtClean="0"/>
              <a:t>2023-04-12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268003-75D7-46FB-6238-FC9CC0510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9A4FF0-0164-A5E2-4768-779389D6A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712D-22CB-7449-AEF1-A68334BEA2A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699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6A1A2B-205F-E9F5-08A9-B620746E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C79365-43C4-4D23-FD93-567829D041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C1BDEA-3B0B-C2DA-68FD-AED251AEF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021E4-680F-814E-A466-3CC71E61D306}" type="datetime1">
              <a:rPr lang="en-CA" smtClean="0"/>
              <a:t>2023-04-12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09DCED-3892-96D5-4691-279C98A75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20ED68-3019-C3FF-28C7-09A45ECC3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04654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CFF400-6FC4-A410-A27C-352634A4D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1D4AA6-71C2-EA01-4D13-532110FBD0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F59002-537C-8EC9-E7AB-B7539B4B0E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95C283-D5D7-3F5D-D044-FB3636B6B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864A5-CB3B-A34E-BE01-F34EACE2648E}" type="datetime1">
              <a:rPr lang="en-CA" smtClean="0"/>
              <a:t>2023-04-12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0BB5B9-5705-5715-7362-8B71272FA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392D33-70FC-B602-2029-97DD5D0CC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712D-22CB-7449-AEF1-A68334BEA2A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9317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765A7-A338-6185-B628-E1A14E053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822BC0-D0ED-7A7A-1A04-FFD56F1526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44FB38-0197-B9C2-9D8F-F99D39A3C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72D12-77A4-5D4F-A870-71CE5900D7FB}" type="datetime1">
              <a:rPr lang="en-CA" smtClean="0"/>
              <a:t>2023-04-12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B9DCC2-3159-9196-EC28-8FA242433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450EA3-B36C-2EDB-FDB4-AE043500E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712D-22CB-7449-AEF1-A68334BEA2A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5743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A51B08A-66CC-98D1-D81B-62CB834C72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B58E09-867B-AE1A-4B48-198F89E4DF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BBE773-6371-E106-03FC-BBCD4E534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8D1AC-0897-2842-BBD8-BD0941545CDD}" type="datetime1">
              <a:rPr lang="en-CA" smtClean="0"/>
              <a:t>2023-04-12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CD175D-9D43-DA36-F8E0-B19BFFFA8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594ADA-A819-3B6C-EBF7-7F5DC612D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712D-22CB-7449-AEF1-A68334BEA2A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336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B3594-611E-7EC3-3265-45A3CBFEB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7FE434-DA63-E59F-6767-10933E15B5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F31D77-D56B-9F8C-D5E2-66DBC3567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5C4F2-1FFE-614D-B6FD-189A884686F4}" type="datetime1">
              <a:rPr lang="en-CA" smtClean="0"/>
              <a:t>2023-04-12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C8763A-BD9F-F2F9-7FA7-C1547D4D8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014F32-9709-EC8C-C875-6D4B07413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52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80DD8-8AAD-4ECA-8D9A-7032D193F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89CC09-C7B3-1E43-D679-D6FE30B245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88882E-296F-46D7-8524-34B8C204BE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50191C-E108-66DF-F224-281AE5774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E9402-4158-0441-AC78-355E4C410D7D}" type="datetime1">
              <a:rPr lang="en-CA" smtClean="0"/>
              <a:t>2023-04-12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8272B1-6914-26B1-07C8-6BF0026BD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B4E654-426A-3DCE-5BEF-6E9F93888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370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30818-EC7B-6BEE-56AC-26B4CD726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A2F485-84E2-A486-495E-B63E05227B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DEB5E5-0244-4E18-38A4-89B3AFAF1C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20E4C3-07F3-FA27-6459-119D5FA5D2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ED176EF-3905-AC32-399A-6D196A7812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AB6C97-D4B0-9721-58C8-49F6E0920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91174-8583-564C-9E5E-3B73841F307D}" type="datetime1">
              <a:rPr lang="en-CA" smtClean="0"/>
              <a:t>2023-04-12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68F4CBD-48BB-E906-4617-51DCC330E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03F568-F5C5-A743-9D6C-54823662D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154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5E3E2D-290F-6864-233E-3AA00D0F7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125DD5-F830-C068-8063-7B2DC1593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E69ED-227A-8843-ABB5-DDE1E95AB166}" type="datetime1">
              <a:rPr lang="en-CA" smtClean="0"/>
              <a:t>2023-04-12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1355C8-60DB-548A-EBCF-D1EA19579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767A8C-9166-60B1-5C27-C64F5D8C8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446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E9010B-139E-9EB7-27D2-06D66FED8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1F87B-5DFE-8B4C-8D7F-D30112746B30}" type="datetime1">
              <a:rPr lang="en-CA" smtClean="0"/>
              <a:t>2023-04-12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D76F96-17C5-7BF9-3E39-C9F60BC44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922AA3-58A2-F8CB-C1F0-F681D20CB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250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B94FC-7524-FD60-E841-AE428457A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947761-469A-943C-6B0E-C1BC4859E4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C07910-812D-AB53-5AF5-1BB4BB0425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F635AF-6A1D-C9BB-F697-BE65C2E50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2A114-EE8F-A243-9ECC-4B066F002C55}" type="datetime1">
              <a:rPr lang="en-CA" smtClean="0"/>
              <a:t>2023-04-12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DD5860-879A-16C8-210B-1EA8D7BE7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20653D-3E60-014A-4FF6-E040ECA0F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25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7B4ED-5703-215B-A337-16C66E327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F4B7A42-FEF4-2994-5FE5-E0616713D5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C06E22-C605-A7CD-0FB5-B2F5C91A8F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D3A14E-3F14-89A3-5D76-1F1B9F5C6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0CEC-3479-734B-8F2E-43CB7729CE8D}" type="datetime1">
              <a:rPr lang="en-CA" smtClean="0"/>
              <a:t>2023-04-12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4F4455-C5CA-EAEC-BD6D-E18DED3D3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A38C86-644F-0A23-D1BA-6405DFCD0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684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E280C9-F52E-D208-C6AE-168361E2C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D5F440-D239-D4B0-E75B-CFC9610AAA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24BE4F-F84E-1BDC-A5FD-728FD67F5A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6102F6-D70D-A041-B9C0-BFDA2D5AE714}" type="datetime1">
              <a:rPr lang="en-CA" smtClean="0"/>
              <a:t>2023-04-12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D35B0-1EE4-2081-A17F-8E6D55DD5C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EFC6F4-A3B8-2D30-B9AF-4AA53E390A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7BE927-0169-724E-B4B4-CF5383191F5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83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10B256C-D786-1059-B774-C805E9029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809EDE-7D16-CF88-B6EE-D97725C01C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9FFB18-3F6D-5A02-64AB-175D45BB3B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D1CE85-4983-474C-A882-4FCC5D62F91C}" type="datetime1">
              <a:rPr lang="en-CA" smtClean="0"/>
              <a:t>2023-04-12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C41872-577A-EF3C-8799-F63F8F1E87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CD220F-40F2-4724-A18C-0D88AE27FD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49712D-22CB-7449-AEF1-A68334BEA2A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210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urveymonkey.com/r/MHQGXG5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FCD1AB-47B5-E019-8F7D-4714954ADB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1122362"/>
            <a:ext cx="9688946" cy="2378219"/>
          </a:xfrm>
        </p:spPr>
        <p:txBody>
          <a:bodyPr>
            <a:noAutofit/>
          </a:bodyPr>
          <a:lstStyle/>
          <a:p>
            <a:r>
              <a:rPr lang="en-US" sz="3800" b="1" dirty="0"/>
              <a:t>Pour </a:t>
            </a:r>
            <a:r>
              <a:rPr lang="en-US" sz="3800" b="1" dirty="0" err="1"/>
              <a:t>une</a:t>
            </a:r>
            <a:r>
              <a:rPr lang="en-US" sz="3800" b="1" dirty="0"/>
              <a:t> </a:t>
            </a:r>
            <a:r>
              <a:rPr lang="en-US" sz="3800" b="1" dirty="0" err="1"/>
              <a:t>meilleure</a:t>
            </a:r>
            <a:r>
              <a:rPr lang="en-US" sz="3800" b="1" dirty="0"/>
              <a:t> </a:t>
            </a:r>
            <a:r>
              <a:rPr lang="en-US" sz="3800" b="1" dirty="0" err="1"/>
              <a:t>compréhension</a:t>
            </a:r>
            <a:r>
              <a:rPr lang="en-US" sz="3800" b="1" dirty="0"/>
              <a:t> de </a:t>
            </a:r>
            <a:r>
              <a:rPr lang="en-US" sz="3800" b="1" dirty="0" err="1"/>
              <a:t>l’e</a:t>
            </a:r>
            <a:r>
              <a:rPr lang="fr-FR" sz="3800" b="1" i="0" dirty="0" err="1">
                <a:effectLst/>
              </a:rPr>
              <a:t>nsemble</a:t>
            </a:r>
            <a:r>
              <a:rPr lang="fr-FR" sz="3800" b="1" i="0" dirty="0">
                <a:effectLst/>
              </a:rPr>
              <a:t> des troubles causés par l’alcoolisation fœtale (</a:t>
            </a:r>
            <a:r>
              <a:rPr lang="en-US" sz="3800" b="1" dirty="0"/>
              <a:t>ETCAF) par rapport au </a:t>
            </a:r>
            <a:r>
              <a:rPr lang="en-US" sz="3800" b="1" dirty="0" err="1"/>
              <a:t>système</a:t>
            </a:r>
            <a:r>
              <a:rPr lang="en-US" sz="3800" b="1" dirty="0"/>
              <a:t> de justice – </a:t>
            </a:r>
            <a:r>
              <a:rPr lang="en-US" sz="3800" b="1" dirty="0" err="1"/>
              <a:t>deuxième</a:t>
            </a:r>
            <a:r>
              <a:rPr lang="en-US" sz="3800" b="1" dirty="0"/>
              <a:t> </a:t>
            </a:r>
            <a:r>
              <a:rPr lang="en-US" sz="3800" b="1" dirty="0" err="1"/>
              <a:t>partie</a:t>
            </a:r>
            <a:endParaRPr lang="en-US" sz="38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E13B50-26CB-B51C-747B-F891281B29E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 sz="3200" dirty="0"/>
          </a:p>
          <a:p>
            <a:r>
              <a:rPr lang="en-US" sz="3200" dirty="0" err="1"/>
              <a:t>Webinaire</a:t>
            </a:r>
            <a:r>
              <a:rPr lang="en-US" sz="3200" dirty="0"/>
              <a:t> </a:t>
            </a:r>
            <a:r>
              <a:rPr lang="en-US" sz="3200" dirty="0" err="1"/>
              <a:t>en</a:t>
            </a:r>
            <a:r>
              <a:rPr lang="en-US" sz="3200" dirty="0"/>
              <a:t> direct </a:t>
            </a:r>
          </a:p>
          <a:p>
            <a:r>
              <a:rPr lang="en-US" sz="3200" dirty="0"/>
              <a:t>21 mars 2023</a:t>
            </a:r>
          </a:p>
        </p:txBody>
      </p:sp>
    </p:spTree>
    <p:extLst>
      <p:ext uri="{BB962C8B-B14F-4D97-AF65-F5344CB8AC3E}">
        <p14:creationId xmlns:p14="http://schemas.microsoft.com/office/powerpoint/2010/main" val="30423625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7F12D-4330-0081-4800-204E74D42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Interrogatoire ou contre-interrogatoire d’un témoin expert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5267C2-4D0B-DA4A-95D3-01A75310BC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914400">
              <a:lnSpc>
                <a:spcPct val="150000"/>
              </a:lnSpc>
              <a:spcAft>
                <a:spcPts val="800"/>
              </a:spcAft>
            </a:pP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Quelles sont les trois questions que vous souhaiteriez qu’un avocat vous pose au </a:t>
            </a:r>
            <a:r>
              <a:rPr lang="fr-F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sujet d’une victime, d’un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client ou d’un témoin atteint de l’ETCAF</a:t>
            </a:r>
            <a:r>
              <a:rPr lang="en-CA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L="914400">
              <a:lnSpc>
                <a:spcPct val="150000"/>
              </a:lnSpc>
              <a:spcAft>
                <a:spcPts val="800"/>
              </a:spcAft>
            </a:pPr>
            <a:r>
              <a:rPr lang="fr-FR" sz="3200" dirty="0">
                <a:effectLst/>
                <a:latin typeface="Calibri"/>
                <a:ea typeface="Calibri" panose="020F0502020204030204" pitchFamily="34" charset="0"/>
                <a:cs typeface="Times New Roman"/>
              </a:rPr>
              <a:t>Quelles </a:t>
            </a:r>
            <a:r>
              <a:rPr lang="en-CA" sz="3200" dirty="0">
                <a:latin typeface="Calibri"/>
                <a:ea typeface="Calibri" panose="020F0502020204030204" pitchFamily="34" charset="0"/>
                <a:cs typeface="Times New Roman"/>
              </a:rPr>
              <a:t>qualifications </a:t>
            </a:r>
            <a:r>
              <a:rPr lang="en-CA" sz="3200" dirty="0" err="1">
                <a:latin typeface="Calibri"/>
                <a:ea typeface="Calibri" panose="020F0502020204030204" pitchFamily="34" charset="0"/>
                <a:cs typeface="Times New Roman"/>
              </a:rPr>
              <a:t>une</a:t>
            </a:r>
            <a:r>
              <a:rPr lang="en-CA" sz="3200" dirty="0">
                <a:latin typeface="Calibri"/>
                <a:ea typeface="Calibri" panose="020F0502020204030204" pitchFamily="34" charset="0"/>
                <a:cs typeface="Times New Roman"/>
              </a:rPr>
              <a:t> </a:t>
            </a:r>
            <a:r>
              <a:rPr lang="en-CA" sz="3200" dirty="0" err="1">
                <a:latin typeface="Calibri"/>
                <a:ea typeface="Calibri" panose="020F0502020204030204" pitchFamily="34" charset="0"/>
                <a:cs typeface="Times New Roman"/>
              </a:rPr>
              <a:t>personne</a:t>
            </a:r>
            <a:r>
              <a:rPr lang="en-CA" sz="3200" dirty="0">
                <a:latin typeface="Calibri"/>
                <a:ea typeface="Calibri" panose="020F0502020204030204" pitchFamily="34" charset="0"/>
                <a:cs typeface="Times New Roman"/>
              </a:rPr>
              <a:t> doit-</a:t>
            </a:r>
            <a:r>
              <a:rPr lang="en-CA" sz="3200" dirty="0" err="1">
                <a:latin typeface="Calibri"/>
                <a:ea typeface="Calibri" panose="020F0502020204030204" pitchFamily="34" charset="0"/>
                <a:cs typeface="Times New Roman"/>
              </a:rPr>
              <a:t>elle</a:t>
            </a:r>
            <a:r>
              <a:rPr lang="en-CA" sz="3200" dirty="0">
                <a:latin typeface="Calibri"/>
                <a:ea typeface="Calibri" panose="020F0502020204030204" pitchFamily="34" charset="0"/>
                <a:cs typeface="Times New Roman"/>
              </a:rPr>
              <a:t> </a:t>
            </a:r>
            <a:r>
              <a:rPr lang="en-CA" sz="3200" dirty="0" err="1">
                <a:latin typeface="Calibri"/>
                <a:ea typeface="Calibri" panose="020F0502020204030204" pitchFamily="34" charset="0"/>
                <a:cs typeface="Times New Roman"/>
              </a:rPr>
              <a:t>posséder</a:t>
            </a:r>
            <a:r>
              <a:rPr lang="en-CA" sz="3200" dirty="0">
                <a:latin typeface="Calibri"/>
                <a:ea typeface="Calibri" panose="020F0502020204030204" pitchFamily="34" charset="0"/>
                <a:cs typeface="Times New Roman"/>
              </a:rPr>
              <a:t> pour </a:t>
            </a:r>
            <a:r>
              <a:rPr lang="en-CA" sz="3200" dirty="0" err="1">
                <a:latin typeface="Calibri"/>
                <a:ea typeface="Calibri" panose="020F0502020204030204" pitchFamily="34" charset="0"/>
                <a:cs typeface="Times New Roman"/>
              </a:rPr>
              <a:t>raisonnablement</a:t>
            </a:r>
            <a:r>
              <a:rPr lang="en-CA" sz="3200" dirty="0">
                <a:latin typeface="Calibri"/>
                <a:ea typeface="Calibri" panose="020F0502020204030204" pitchFamily="34" charset="0"/>
                <a:cs typeface="Times New Roman"/>
              </a:rPr>
              <a:t> </a:t>
            </a:r>
            <a:r>
              <a:rPr lang="en-CA" sz="3200" dirty="0" err="1">
                <a:latin typeface="Calibri"/>
                <a:ea typeface="Calibri" panose="020F0502020204030204" pitchFamily="34" charset="0"/>
                <a:cs typeface="Times New Roman"/>
              </a:rPr>
              <a:t>présenter</a:t>
            </a:r>
            <a:r>
              <a:rPr lang="en-CA" sz="3200" dirty="0">
                <a:latin typeface="Calibri"/>
                <a:ea typeface="Calibri" panose="020F0502020204030204" pitchFamily="34" charset="0"/>
                <a:cs typeface="Times New Roman"/>
              </a:rPr>
              <a:t> des arguments </a:t>
            </a:r>
            <a:r>
              <a:rPr lang="en-CA" sz="3200" dirty="0" err="1">
                <a:latin typeface="Calibri"/>
                <a:ea typeface="Calibri" panose="020F0502020204030204" pitchFamily="34" charset="0"/>
                <a:cs typeface="Times New Roman"/>
              </a:rPr>
              <a:t>contre</a:t>
            </a:r>
            <a:r>
              <a:rPr lang="en-CA" sz="3200" dirty="0">
                <a:latin typeface="Calibri"/>
                <a:ea typeface="Calibri" panose="020F0502020204030204" pitchFamily="34" charset="0"/>
                <a:cs typeface="Times New Roman"/>
              </a:rPr>
              <a:t> un </a:t>
            </a:r>
            <a:r>
              <a:rPr lang="fr-FR" sz="3200" dirty="0">
                <a:effectLst/>
                <a:latin typeface="Calibri"/>
                <a:ea typeface="Calibri" panose="020F0502020204030204" pitchFamily="34" charset="0"/>
                <a:cs typeface="Times New Roman"/>
              </a:rPr>
              <a:t>diagnostic de l’ETCAF</a:t>
            </a:r>
            <a:r>
              <a:rPr lang="en-CA" sz="3200" dirty="0">
                <a:effectLst/>
                <a:latin typeface="Calibri"/>
                <a:ea typeface="Calibri" panose="020F0502020204030204" pitchFamily="34" charset="0"/>
                <a:cs typeface="Times New Roman"/>
              </a:rPr>
              <a:t>?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8E8CC9-37D1-E53B-A1E3-E72B66D28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5082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A1D60D-6320-4CC9-E346-8D173A801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Autres</a:t>
            </a:r>
            <a:r>
              <a:rPr lang="en-US" b="1" dirty="0"/>
              <a:t>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85110D-385E-8F07-D3C5-DBF6CC1154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err="1"/>
              <a:t>N’oubliez</a:t>
            </a:r>
            <a:r>
              <a:rPr lang="en-US" sz="3200" dirty="0"/>
              <a:t> pas …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D6E249-BD50-CCF4-F9E8-B96464B31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9625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A3570C-CBF5-F28B-C780-076891BE30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790382" cy="1325563"/>
          </a:xfrm>
        </p:spPr>
        <p:txBody>
          <a:bodyPr>
            <a:normAutofit/>
          </a:bodyPr>
          <a:lstStyle/>
          <a:p>
            <a:r>
              <a:rPr lang="en-CA" sz="3600" b="1" dirty="0" err="1">
                <a:solidFill>
                  <a:srgbClr val="000000"/>
                </a:solidFill>
              </a:rPr>
              <a:t>S’adapter</a:t>
            </a:r>
            <a:r>
              <a:rPr lang="en-CA" sz="3600" b="1" dirty="0">
                <a:solidFill>
                  <a:srgbClr val="000000"/>
                </a:solidFill>
              </a:rPr>
              <a:t> à l’</a:t>
            </a:r>
            <a:r>
              <a:rPr lang="en-US" sz="3600" b="1" dirty="0"/>
              <a:t>ETCAF : d</a:t>
            </a:r>
            <a:r>
              <a:rPr lang="en-CA" sz="3600" b="1" dirty="0">
                <a:solidFill>
                  <a:srgbClr val="000000"/>
                </a:solidFill>
              </a:rPr>
              <a:t>ix façons de modifier </a:t>
            </a:r>
            <a:r>
              <a:rPr lang="en-CA" sz="3600" b="1" dirty="0" err="1">
                <a:solidFill>
                  <a:srgbClr val="000000"/>
                </a:solidFill>
              </a:rPr>
              <a:t>votre</a:t>
            </a:r>
            <a:r>
              <a:rPr lang="en-CA" sz="3600" b="1" dirty="0">
                <a:solidFill>
                  <a:srgbClr val="000000"/>
                </a:solidFill>
              </a:rPr>
              <a:t> </a:t>
            </a:r>
            <a:r>
              <a:rPr lang="en-CA" sz="3600" b="1" dirty="0" err="1">
                <a:solidFill>
                  <a:srgbClr val="000000"/>
                </a:solidFill>
              </a:rPr>
              <a:t>approche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5512C3-D2CC-6FC2-619B-D2304C2F7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47500" lnSpcReduction="20000"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fr-CA" sz="3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Ralentissez</a:t>
            </a:r>
            <a:r>
              <a:rPr lang="en-CA" sz="3400" b="0" i="0" dirty="0">
                <a:solidFill>
                  <a:srgbClr val="000000"/>
                </a:solidFill>
                <a:effectLst/>
              </a:rPr>
              <a:t>.</a:t>
            </a:r>
          </a:p>
          <a:p>
            <a:pPr marL="514350" indent="-514350" algn="l">
              <a:buFont typeface="+mj-lt"/>
              <a:buAutoNum type="arabicPeriod"/>
            </a:pPr>
            <a:r>
              <a:rPr lang="fr-CA" sz="3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Lorsque vous donnez des directives, procédez étape par étape</a:t>
            </a:r>
            <a:r>
              <a:rPr lang="en-CA" sz="3400" b="0" i="0" dirty="0">
                <a:solidFill>
                  <a:srgbClr val="000000"/>
                </a:solidFill>
                <a:effectLst/>
              </a:rPr>
              <a:t>.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CA" sz="3400" dirty="0" err="1">
                <a:effectLst/>
                <a:ea typeface="Calibri" panose="020F0502020204030204" pitchFamily="34" charset="0"/>
              </a:rPr>
              <a:t>Exprimez-vous</a:t>
            </a:r>
            <a:r>
              <a:rPr lang="en-CA" sz="3400" dirty="0">
                <a:effectLst/>
                <a:ea typeface="Calibri" panose="020F0502020204030204" pitchFamily="34" charset="0"/>
              </a:rPr>
              <a:t> dans un </a:t>
            </a:r>
            <a:r>
              <a:rPr lang="en-CA" sz="3400" dirty="0" err="1">
                <a:effectLst/>
                <a:ea typeface="Calibri" panose="020F0502020204030204" pitchFamily="34" charset="0"/>
              </a:rPr>
              <a:t>langage</a:t>
            </a:r>
            <a:r>
              <a:rPr lang="en-CA" sz="3400" dirty="0">
                <a:effectLst/>
                <a:ea typeface="Calibri" panose="020F0502020204030204" pitchFamily="34" charset="0"/>
              </a:rPr>
              <a:t> simple et </a:t>
            </a:r>
            <a:r>
              <a:rPr lang="en-CA" sz="3400" dirty="0" err="1">
                <a:effectLst/>
                <a:ea typeface="Calibri" panose="020F0502020204030204" pitchFamily="34" charset="0"/>
              </a:rPr>
              <a:t>concis</a:t>
            </a:r>
            <a:r>
              <a:rPr lang="en-CA" sz="3400" b="0" i="0" dirty="0">
                <a:solidFill>
                  <a:srgbClr val="000000"/>
                </a:solidFill>
                <a:effectLst/>
              </a:rPr>
              <a:t>.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CA" sz="3400" dirty="0" err="1">
                <a:effectLst/>
                <a:ea typeface="Calibri" panose="020F0502020204030204" pitchFamily="34" charset="0"/>
              </a:rPr>
              <a:t>Évitez</a:t>
            </a:r>
            <a:r>
              <a:rPr lang="en-CA" sz="3400" dirty="0">
                <a:effectLst/>
                <a:ea typeface="Calibri" panose="020F0502020204030204" pitchFamily="34" charset="0"/>
              </a:rPr>
              <a:t> les mots </a:t>
            </a:r>
            <a:r>
              <a:rPr lang="en-CA" sz="3400" dirty="0" err="1">
                <a:effectLst/>
                <a:ea typeface="Calibri" panose="020F0502020204030204" pitchFamily="34" charset="0"/>
              </a:rPr>
              <a:t>abstraits</a:t>
            </a:r>
            <a:r>
              <a:rPr lang="en-CA" sz="3400" dirty="0">
                <a:effectLst/>
                <a:ea typeface="Calibri" panose="020F0502020204030204" pitchFamily="34" charset="0"/>
              </a:rPr>
              <a:t> et les </a:t>
            </a:r>
            <a:r>
              <a:rPr lang="en-CA" sz="3400" dirty="0" err="1">
                <a:effectLst/>
                <a:ea typeface="Calibri" panose="020F0502020204030204" pitchFamily="34" charset="0"/>
              </a:rPr>
              <a:t>métaphores</a:t>
            </a:r>
            <a:r>
              <a:rPr lang="en-CA" sz="3400" dirty="0">
                <a:effectLst/>
                <a:ea typeface="Calibri" panose="020F0502020204030204" pitchFamily="34" charset="0"/>
              </a:rPr>
              <a:t>.</a:t>
            </a:r>
            <a:r>
              <a:rPr lang="en-CA" sz="3400" spc="-10" dirty="0">
                <a:effectLst/>
                <a:ea typeface="Calibri" panose="020F0502020204030204" pitchFamily="34" charset="0"/>
              </a:rPr>
              <a:t> </a:t>
            </a:r>
            <a:r>
              <a:rPr lang="en-CA" sz="3400" dirty="0">
                <a:effectLst/>
                <a:ea typeface="Calibri" panose="020F0502020204030204" pitchFamily="34" charset="0"/>
              </a:rPr>
              <a:t>Les </a:t>
            </a:r>
            <a:r>
              <a:rPr lang="en-CA" sz="3400" dirty="0" err="1">
                <a:effectLst/>
                <a:ea typeface="Calibri" panose="020F0502020204030204" pitchFamily="34" charset="0"/>
              </a:rPr>
              <a:t>personnes</a:t>
            </a:r>
            <a:r>
              <a:rPr lang="en-CA" sz="3400" dirty="0">
                <a:effectLst/>
                <a:ea typeface="Calibri" panose="020F0502020204030204" pitchFamily="34" charset="0"/>
              </a:rPr>
              <a:t> </a:t>
            </a:r>
            <a:r>
              <a:rPr lang="en-CA" sz="3400" dirty="0" err="1">
                <a:effectLst/>
                <a:ea typeface="Calibri" panose="020F0502020204030204" pitchFamily="34" charset="0"/>
              </a:rPr>
              <a:t>atteintes</a:t>
            </a:r>
            <a:r>
              <a:rPr lang="en-CA" sz="3400" dirty="0">
                <a:effectLst/>
                <a:ea typeface="Calibri" panose="020F0502020204030204" pitchFamily="34" charset="0"/>
              </a:rPr>
              <a:t> de </a:t>
            </a:r>
            <a:r>
              <a:rPr lang="en-CA" sz="3400" dirty="0">
                <a:solidFill>
                  <a:srgbClr val="000000"/>
                </a:solidFill>
              </a:rPr>
              <a:t>l’</a:t>
            </a:r>
            <a:r>
              <a:rPr lang="en-US" sz="3400" dirty="0"/>
              <a:t>ETCAF</a:t>
            </a:r>
            <a:r>
              <a:rPr lang="en-CA" sz="3400" dirty="0">
                <a:effectLst/>
                <a:ea typeface="Calibri" panose="020F0502020204030204" pitchFamily="34" charset="0"/>
              </a:rPr>
              <a:t> </a:t>
            </a:r>
            <a:r>
              <a:rPr lang="en-CA" sz="3400" dirty="0" err="1">
                <a:effectLst/>
                <a:ea typeface="Calibri" panose="020F0502020204030204" pitchFamily="34" charset="0"/>
              </a:rPr>
              <a:t>ont</a:t>
            </a:r>
            <a:r>
              <a:rPr lang="en-CA" sz="3400" dirty="0">
                <a:effectLst/>
                <a:ea typeface="Calibri" panose="020F0502020204030204" pitchFamily="34" charset="0"/>
              </a:rPr>
              <a:t> </a:t>
            </a:r>
            <a:r>
              <a:rPr lang="en-CA" sz="3400" dirty="0" err="1">
                <a:effectLst/>
                <a:ea typeface="Calibri" panose="020F0502020204030204" pitchFamily="34" charset="0"/>
              </a:rPr>
              <a:t>une</a:t>
            </a:r>
            <a:r>
              <a:rPr lang="en-CA" sz="3400" dirty="0">
                <a:effectLst/>
                <a:ea typeface="Calibri" panose="020F0502020204030204" pitchFamily="34" charset="0"/>
              </a:rPr>
              <a:t> pensée </a:t>
            </a:r>
            <a:r>
              <a:rPr lang="en-CA" sz="3400" dirty="0" err="1">
                <a:effectLst/>
                <a:ea typeface="Calibri" panose="020F0502020204030204" pitchFamily="34" charset="0"/>
              </a:rPr>
              <a:t>ancrée</a:t>
            </a:r>
            <a:r>
              <a:rPr lang="en-CA" sz="3400" dirty="0">
                <a:effectLst/>
                <a:ea typeface="Calibri" panose="020F0502020204030204" pitchFamily="34" charset="0"/>
              </a:rPr>
              <a:t> dans le </a:t>
            </a:r>
            <a:r>
              <a:rPr lang="en-CA" sz="3400" dirty="0" err="1">
                <a:effectLst/>
                <a:ea typeface="Calibri" panose="020F0502020204030204" pitchFamily="34" charset="0"/>
              </a:rPr>
              <a:t>concret</a:t>
            </a:r>
            <a:r>
              <a:rPr lang="en-CA" sz="3400" dirty="0">
                <a:effectLst/>
                <a:ea typeface="Calibri" panose="020F0502020204030204" pitchFamily="34" charset="0"/>
              </a:rPr>
              <a:t>.</a:t>
            </a:r>
            <a:r>
              <a:rPr lang="en-CA" sz="3400" spc="-20" dirty="0">
                <a:effectLst/>
                <a:ea typeface="Calibri" panose="020F0502020204030204" pitchFamily="34" charset="0"/>
              </a:rPr>
              <a:t> </a:t>
            </a:r>
            <a:r>
              <a:rPr lang="fr-CA" sz="3400" dirty="0">
                <a:effectLst/>
                <a:ea typeface="Calibri" panose="020F0502020204030204" pitchFamily="34" charset="0"/>
              </a:rPr>
              <a:t>Expliquez les choses aussi clairement que possible</a:t>
            </a:r>
            <a:r>
              <a:rPr lang="en-CA" sz="3400" b="0" i="0" dirty="0">
                <a:solidFill>
                  <a:srgbClr val="000000"/>
                </a:solidFill>
                <a:effectLst/>
              </a:rPr>
              <a:t>.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CA" sz="3400" spc="-40" dirty="0" err="1">
                <a:effectLst/>
                <a:ea typeface="Calibri" panose="020F0502020204030204" pitchFamily="34" charset="0"/>
              </a:rPr>
              <a:t>Vérifiez</a:t>
            </a:r>
            <a:r>
              <a:rPr lang="en-CA" sz="3400" spc="-40" dirty="0">
                <a:effectLst/>
                <a:ea typeface="Calibri" panose="020F0502020204030204" pitchFamily="34" charset="0"/>
              </a:rPr>
              <a:t> la </a:t>
            </a:r>
            <a:r>
              <a:rPr lang="en-CA" sz="3400" spc="-40" dirty="0" err="1">
                <a:effectLst/>
                <a:ea typeface="Calibri" panose="020F0502020204030204" pitchFamily="34" charset="0"/>
              </a:rPr>
              <a:t>compréhension</a:t>
            </a:r>
            <a:r>
              <a:rPr lang="en-CA" sz="3400" spc="-40" dirty="0">
                <a:effectLst/>
                <a:ea typeface="Calibri" panose="020F0502020204030204" pitchFamily="34" charset="0"/>
              </a:rPr>
              <a:t> de la </a:t>
            </a:r>
            <a:r>
              <a:rPr lang="en-CA" sz="3400" spc="-40" dirty="0" err="1">
                <a:effectLst/>
                <a:ea typeface="Calibri" panose="020F0502020204030204" pitchFamily="34" charset="0"/>
              </a:rPr>
              <a:t>personne</a:t>
            </a:r>
            <a:r>
              <a:rPr lang="en-CA" sz="3400" spc="-40" dirty="0">
                <a:effectLst/>
                <a:ea typeface="Calibri" panose="020F0502020204030204" pitchFamily="34" charset="0"/>
              </a:rPr>
              <a:t> </a:t>
            </a:r>
            <a:r>
              <a:rPr lang="en-CA" sz="3400" spc="-40" dirty="0" err="1">
                <a:effectLst/>
                <a:ea typeface="Calibri" panose="020F0502020204030204" pitchFamily="34" charset="0"/>
              </a:rPr>
              <a:t>en</a:t>
            </a:r>
            <a:r>
              <a:rPr lang="en-CA" sz="3400" spc="-40" dirty="0">
                <a:effectLst/>
                <a:ea typeface="Calibri" panose="020F0502020204030204" pitchFamily="34" charset="0"/>
              </a:rPr>
              <a:t> </a:t>
            </a:r>
            <a:r>
              <a:rPr lang="en-CA" sz="3400" spc="-40" dirty="0" err="1">
                <a:effectLst/>
                <a:ea typeface="Calibri" panose="020F0502020204030204" pitchFamily="34" charset="0"/>
              </a:rPr>
              <a:t>lui</a:t>
            </a:r>
            <a:r>
              <a:rPr lang="en-CA" sz="3400" spc="-40" dirty="0">
                <a:effectLst/>
                <a:ea typeface="Calibri" panose="020F0502020204030204" pitchFamily="34" charset="0"/>
              </a:rPr>
              <a:t> demandant </a:t>
            </a:r>
            <a:r>
              <a:rPr lang="en-CA" sz="3400" spc="-40" dirty="0" err="1">
                <a:effectLst/>
                <a:ea typeface="Calibri" panose="020F0502020204030204" pitchFamily="34" charset="0"/>
              </a:rPr>
              <a:t>d’expliquer</a:t>
            </a:r>
            <a:r>
              <a:rPr lang="en-CA" sz="3400" spc="-40" dirty="0">
                <a:effectLst/>
                <a:ea typeface="Calibri" panose="020F0502020204030204" pitchFamily="34" charset="0"/>
              </a:rPr>
              <a:t> dans </a:t>
            </a:r>
            <a:r>
              <a:rPr lang="en-CA" sz="3400" spc="-40" dirty="0" err="1">
                <a:effectLst/>
                <a:ea typeface="Calibri" panose="020F0502020204030204" pitchFamily="34" charset="0"/>
              </a:rPr>
              <a:t>ses</a:t>
            </a:r>
            <a:r>
              <a:rPr lang="en-CA" sz="3400" spc="-40" dirty="0">
                <a:effectLst/>
                <a:ea typeface="Calibri" panose="020F0502020204030204" pitchFamily="34" charset="0"/>
              </a:rPr>
              <a:t> </a:t>
            </a:r>
            <a:r>
              <a:rPr lang="en-CA" sz="3400" spc="-40" dirty="0" err="1">
                <a:effectLst/>
                <a:ea typeface="Calibri" panose="020F0502020204030204" pitchFamily="34" charset="0"/>
              </a:rPr>
              <a:t>propres</a:t>
            </a:r>
            <a:r>
              <a:rPr lang="en-CA" sz="3400" spc="-40" dirty="0">
                <a:effectLst/>
                <a:ea typeface="Calibri" panose="020F0502020204030204" pitchFamily="34" charset="0"/>
              </a:rPr>
              <a:t> mots </a:t>
            </a:r>
            <a:r>
              <a:rPr lang="en-CA" sz="3400" i="1" spc="-40" dirty="0" err="1">
                <a:effectLst/>
                <a:ea typeface="Calibri" panose="020F0502020204030204" pitchFamily="34" charset="0"/>
              </a:rPr>
              <a:t>sa</a:t>
            </a:r>
            <a:r>
              <a:rPr lang="en-CA" sz="3400" i="1" spc="-40" dirty="0">
                <a:effectLst/>
                <a:ea typeface="Calibri" panose="020F0502020204030204" pitchFamily="34" charset="0"/>
              </a:rPr>
              <a:t> </a:t>
            </a:r>
            <a:r>
              <a:rPr lang="en-CA" sz="3400" spc="-40" dirty="0" err="1">
                <a:effectLst/>
                <a:ea typeface="Calibri" panose="020F0502020204030204" pitchFamily="34" charset="0"/>
              </a:rPr>
              <a:t>compréhension</a:t>
            </a:r>
            <a:r>
              <a:rPr lang="en-CA" sz="3400" spc="-40" dirty="0">
                <a:effectLst/>
                <a:ea typeface="Calibri" panose="020F0502020204030204" pitchFamily="34" charset="0"/>
              </a:rPr>
              <a:t> de la situation</a:t>
            </a:r>
            <a:r>
              <a:rPr lang="en-CA" sz="3400" b="0" i="0" dirty="0">
                <a:solidFill>
                  <a:srgbClr val="000000"/>
                </a:solidFill>
                <a:effectLst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fr-CA" sz="3400" dirty="0">
                <a:ea typeface="Calibri" panose="020F0502020204030204" pitchFamily="34" charset="0"/>
                <a:cs typeface="Times New Roman" panose="02020603050405020304" pitchFamily="18" charset="0"/>
              </a:rPr>
              <a:t>Si la personne semble distraite, modifiez </a:t>
            </a:r>
            <a:r>
              <a:rPr lang="fr-CA" sz="3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l’environnement. </a:t>
            </a:r>
            <a:endParaRPr lang="en-CA" sz="3400" b="0" i="0" dirty="0">
              <a:solidFill>
                <a:srgbClr val="000000"/>
              </a:solidFill>
              <a:effectLst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n-CA" sz="3400" dirty="0">
                <a:effectLst/>
                <a:ea typeface="Calibri" panose="020F0502020204030204" pitchFamily="34" charset="0"/>
              </a:rPr>
              <a:t>Les </a:t>
            </a:r>
            <a:r>
              <a:rPr lang="en-CA" sz="3400" dirty="0" err="1">
                <a:effectLst/>
                <a:ea typeface="Calibri" panose="020F0502020204030204" pitchFamily="34" charset="0"/>
              </a:rPr>
              <a:t>personnes</a:t>
            </a:r>
            <a:r>
              <a:rPr lang="en-CA" sz="3400" dirty="0">
                <a:effectLst/>
                <a:ea typeface="Calibri" panose="020F0502020204030204" pitchFamily="34" charset="0"/>
              </a:rPr>
              <a:t> </a:t>
            </a:r>
            <a:r>
              <a:rPr lang="en-CA" sz="3400" dirty="0" err="1">
                <a:effectLst/>
                <a:ea typeface="Calibri" panose="020F0502020204030204" pitchFamily="34" charset="0"/>
              </a:rPr>
              <a:t>atteintes</a:t>
            </a:r>
            <a:r>
              <a:rPr lang="en-CA" sz="3400" dirty="0">
                <a:effectLst/>
                <a:ea typeface="Calibri" panose="020F0502020204030204" pitchFamily="34" charset="0"/>
              </a:rPr>
              <a:t> de </a:t>
            </a:r>
            <a:r>
              <a:rPr lang="en-CA" sz="3400" dirty="0">
                <a:solidFill>
                  <a:srgbClr val="000000"/>
                </a:solidFill>
              </a:rPr>
              <a:t>l’</a:t>
            </a:r>
            <a:r>
              <a:rPr lang="en-US" sz="3400" dirty="0"/>
              <a:t>ETCAF </a:t>
            </a:r>
            <a:r>
              <a:rPr lang="en-US" sz="3400" dirty="0" err="1"/>
              <a:t>pensent</a:t>
            </a:r>
            <a:r>
              <a:rPr lang="en-US" sz="3400" dirty="0"/>
              <a:t> et </a:t>
            </a:r>
            <a:r>
              <a:rPr lang="en-US" sz="3400" dirty="0" err="1"/>
              <a:t>apprennent</a:t>
            </a:r>
            <a:r>
              <a:rPr lang="en-US" sz="3400" dirty="0"/>
              <a:t> </a:t>
            </a:r>
            <a:r>
              <a:rPr lang="en-CA" sz="3400" dirty="0" err="1">
                <a:effectLst/>
                <a:ea typeface="Calibri" panose="020F0502020204030204" pitchFamily="34" charset="0"/>
              </a:rPr>
              <a:t>souvent</a:t>
            </a:r>
            <a:r>
              <a:rPr lang="en-CA" sz="3400" dirty="0">
                <a:effectLst/>
                <a:ea typeface="Calibri" panose="020F0502020204030204" pitchFamily="34" charset="0"/>
              </a:rPr>
              <a:t> de façon </a:t>
            </a:r>
            <a:r>
              <a:rPr lang="en-CA" sz="3400" dirty="0" err="1">
                <a:effectLst/>
                <a:ea typeface="Calibri" panose="020F0502020204030204" pitchFamily="34" charset="0"/>
              </a:rPr>
              <a:t>visuelle</a:t>
            </a:r>
            <a:r>
              <a:rPr lang="en-CA" sz="3400" dirty="0">
                <a:effectLst/>
                <a:ea typeface="Calibri" panose="020F0502020204030204" pitchFamily="34" charset="0"/>
              </a:rPr>
              <a:t>.</a:t>
            </a:r>
            <a:r>
              <a:rPr lang="en-CA" sz="3400" spc="-10" dirty="0">
                <a:effectLst/>
                <a:ea typeface="Calibri" panose="020F0502020204030204" pitchFamily="34" charset="0"/>
              </a:rPr>
              <a:t> </a:t>
            </a:r>
            <a:r>
              <a:rPr lang="en-CA" sz="3400" dirty="0">
                <a:effectLst/>
                <a:ea typeface="Calibri" panose="020F0502020204030204" pitchFamily="34" charset="0"/>
              </a:rPr>
              <a:t>Si </a:t>
            </a:r>
            <a:r>
              <a:rPr lang="en-CA" sz="3400" dirty="0" err="1">
                <a:effectLst/>
                <a:ea typeface="Calibri" panose="020F0502020204030204" pitchFamily="34" charset="0"/>
              </a:rPr>
              <a:t>vous</a:t>
            </a:r>
            <a:r>
              <a:rPr lang="en-CA" sz="3400" dirty="0">
                <a:effectLst/>
                <a:ea typeface="Calibri" panose="020F0502020204030204" pitchFamily="34" charset="0"/>
              </a:rPr>
              <a:t> </a:t>
            </a:r>
            <a:r>
              <a:rPr lang="en-CA" sz="3400" dirty="0" err="1">
                <a:effectLst/>
                <a:ea typeface="Calibri" panose="020F0502020204030204" pitchFamily="34" charset="0"/>
              </a:rPr>
              <a:t>avez</a:t>
            </a:r>
            <a:r>
              <a:rPr lang="en-CA" sz="3400" dirty="0">
                <a:effectLst/>
                <a:ea typeface="Calibri" panose="020F0502020204030204" pitchFamily="34" charset="0"/>
              </a:rPr>
              <a:t> de la </a:t>
            </a:r>
            <a:r>
              <a:rPr lang="en-CA" sz="3400" dirty="0" err="1">
                <a:effectLst/>
                <a:ea typeface="Calibri" panose="020F0502020204030204" pitchFamily="34" charset="0"/>
              </a:rPr>
              <a:t>difficulté</a:t>
            </a:r>
            <a:r>
              <a:rPr lang="en-CA" sz="3400" dirty="0">
                <a:effectLst/>
                <a:ea typeface="Calibri" panose="020F0502020204030204" pitchFamily="34" charset="0"/>
              </a:rPr>
              <a:t> à </a:t>
            </a:r>
            <a:r>
              <a:rPr lang="en-CA" sz="3400" dirty="0" err="1">
                <a:effectLst/>
                <a:ea typeface="Calibri" panose="020F0502020204030204" pitchFamily="34" charset="0"/>
              </a:rPr>
              <a:t>communiquer</a:t>
            </a:r>
            <a:r>
              <a:rPr lang="en-CA" sz="3400" dirty="0">
                <a:effectLst/>
                <a:ea typeface="Calibri" panose="020F0502020204030204" pitchFamily="34" charset="0"/>
              </a:rPr>
              <a:t> avec des mots, </a:t>
            </a:r>
            <a:r>
              <a:rPr lang="en-CA" sz="3400" dirty="0" err="1">
                <a:effectLst/>
                <a:ea typeface="Calibri" panose="020F0502020204030204" pitchFamily="34" charset="0"/>
              </a:rPr>
              <a:t>essayez</a:t>
            </a:r>
            <a:r>
              <a:rPr lang="en-CA" sz="3400" dirty="0">
                <a:effectLst/>
                <a:ea typeface="Calibri" panose="020F0502020204030204" pitchFamily="34" charset="0"/>
              </a:rPr>
              <a:t> des images</a:t>
            </a:r>
            <a:r>
              <a:rPr lang="en-CA" sz="3400" b="0" i="0" dirty="0">
                <a:solidFill>
                  <a:srgbClr val="000000"/>
                </a:solidFill>
                <a:effectLst/>
              </a:rPr>
              <a:t>.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CA" sz="3400" spc="-20" dirty="0" err="1">
                <a:effectLst/>
                <a:ea typeface="Calibri" panose="020F0502020204030204" pitchFamily="34" charset="0"/>
              </a:rPr>
              <a:t>Transposez</a:t>
            </a:r>
            <a:r>
              <a:rPr lang="en-CA" sz="3400" spc="-20" dirty="0">
                <a:effectLst/>
                <a:ea typeface="Calibri" panose="020F0502020204030204" pitchFamily="34" charset="0"/>
              </a:rPr>
              <a:t> des </a:t>
            </a:r>
            <a:r>
              <a:rPr lang="en-CA" sz="3400" spc="-20" dirty="0" err="1">
                <a:effectLst/>
                <a:ea typeface="Calibri" panose="020F0502020204030204" pitchFamily="34" charset="0"/>
              </a:rPr>
              <a:t>idées</a:t>
            </a:r>
            <a:r>
              <a:rPr lang="en-CA" sz="3400" spc="-20" dirty="0">
                <a:effectLst/>
                <a:ea typeface="Calibri" panose="020F0502020204030204" pitchFamily="34" charset="0"/>
              </a:rPr>
              <a:t> </a:t>
            </a:r>
            <a:r>
              <a:rPr lang="en-CA" sz="3400" spc="-20" dirty="0" err="1">
                <a:effectLst/>
                <a:ea typeface="Calibri" panose="020F0502020204030204" pitchFamily="34" charset="0"/>
              </a:rPr>
              <a:t>ou</a:t>
            </a:r>
            <a:r>
              <a:rPr lang="en-CA" sz="3400" spc="-20" dirty="0">
                <a:effectLst/>
                <a:ea typeface="Calibri" panose="020F0502020204030204" pitchFamily="34" charset="0"/>
              </a:rPr>
              <a:t> des documents complexes </a:t>
            </a:r>
            <a:r>
              <a:rPr lang="en-CA" sz="3400" spc="-20" dirty="0" err="1">
                <a:effectLst/>
                <a:ea typeface="Calibri" panose="020F0502020204030204" pitchFamily="34" charset="0"/>
              </a:rPr>
              <a:t>en</a:t>
            </a:r>
            <a:r>
              <a:rPr lang="en-CA" sz="3400" spc="-20" dirty="0">
                <a:effectLst/>
                <a:ea typeface="Calibri" panose="020F0502020204030204" pitchFamily="34" charset="0"/>
              </a:rPr>
              <a:t> </a:t>
            </a:r>
            <a:r>
              <a:rPr lang="en-CA" sz="3400" spc="-20" dirty="0" err="1">
                <a:effectLst/>
                <a:ea typeface="Calibri" panose="020F0502020204030204" pitchFamily="34" charset="0"/>
              </a:rPr>
              <a:t>termes</a:t>
            </a:r>
            <a:r>
              <a:rPr lang="en-CA" sz="3400" spc="-20" dirty="0">
                <a:effectLst/>
                <a:ea typeface="Calibri" panose="020F0502020204030204" pitchFamily="34" charset="0"/>
              </a:rPr>
              <a:t> </a:t>
            </a:r>
            <a:r>
              <a:rPr lang="en-CA" sz="3400" spc="-20" dirty="0" err="1">
                <a:effectLst/>
                <a:ea typeface="Calibri" panose="020F0502020204030204" pitchFamily="34" charset="0"/>
              </a:rPr>
              <a:t>compréhensibles</a:t>
            </a:r>
            <a:r>
              <a:rPr lang="en-CA" sz="3400" b="0" i="0" dirty="0">
                <a:solidFill>
                  <a:srgbClr val="000000"/>
                </a:solidFill>
                <a:effectLst/>
              </a:rPr>
              <a:t>. </a:t>
            </a:r>
            <a:r>
              <a:rPr lang="fr-CA" sz="3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Par exemple, expliquez les </a:t>
            </a:r>
            <a:r>
              <a:rPr lang="fr-FR" sz="3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conditions de cautionnement et de probation </a:t>
            </a:r>
            <a:r>
              <a:rPr lang="fr-CA" sz="3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en langage simple plutôt qu’avec des documents qui peuvent prêter à confusion</a:t>
            </a:r>
            <a:r>
              <a:rPr lang="en-CA" sz="3400" b="0" i="0" dirty="0">
                <a:solidFill>
                  <a:srgbClr val="000000"/>
                </a:solidFill>
                <a:effectLst/>
              </a:rPr>
              <a:t>.</a:t>
            </a:r>
          </a:p>
          <a:p>
            <a:pPr marL="514350" indent="-514350" algn="l">
              <a:buFont typeface="+mj-lt"/>
              <a:buAutoNum type="arabicPeriod"/>
            </a:pPr>
            <a:r>
              <a:rPr lang="fr-CA" sz="3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Si vous vous exprimez de façon complexe, les personnes atteintes de l’ETCAF pourraient être incapables de comprendre leurs droits, notamment ceux que leur confère la </a:t>
            </a:r>
            <a:r>
              <a:rPr lang="fr-CA" sz="34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Charte</a:t>
            </a:r>
            <a:r>
              <a:rPr lang="fr-CA" sz="3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Expliquez ces droits en langage clair.</a:t>
            </a:r>
            <a:endParaRPr lang="en-CA" sz="3400" b="0" i="0" dirty="0">
              <a:solidFill>
                <a:srgbClr val="000000"/>
              </a:solidFill>
              <a:effectLst/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sz="3400" dirty="0">
                <a:effectLst/>
                <a:ea typeface="Calibri" panose="020F0502020204030204" pitchFamily="34" charset="0"/>
                <a:cs typeface="Times New Roman"/>
              </a:rPr>
              <a:t>N’oubliez pas : les personnes atteintes de l’ETCAF font souvent face à de nombreuses difficultés qu’on peut plus facilement résoudre hors du système de justice, par exemple avec des services sociaux ou </a:t>
            </a:r>
            <a:r>
              <a:rPr lang="fr-FR" sz="3400" dirty="0">
                <a:ea typeface="Calibri" panose="020F0502020204030204" pitchFamily="34" charset="0"/>
                <a:cs typeface="Times New Roman"/>
              </a:rPr>
              <a:t>des services de </a:t>
            </a:r>
            <a:r>
              <a:rPr lang="fr-FR" sz="3400" dirty="0">
                <a:effectLst/>
                <a:ea typeface="Calibri" panose="020F0502020204030204" pitchFamily="34" charset="0"/>
                <a:cs typeface="Times New Roman"/>
              </a:rPr>
              <a:t>santé.</a:t>
            </a:r>
            <a:r>
              <a:rPr lang="fr-CA" sz="3400" dirty="0">
                <a:effectLst/>
                <a:ea typeface="Calibri" panose="020F0502020204030204" pitchFamily="34" charset="0"/>
                <a:cs typeface="Times New Roman"/>
              </a:rPr>
              <a:t> Gardez toujours à l’esprit votre client et la façon dont l’ETCAF se manifeste chez lui, et faites preuve de créativité</a:t>
            </a:r>
            <a:r>
              <a:rPr lang="en-CA" sz="3400" dirty="0">
                <a:solidFill>
                  <a:srgbClr val="000000"/>
                </a:solidFill>
              </a:rPr>
              <a:t>. </a:t>
            </a:r>
            <a:endParaRPr lang="en-CA" sz="3400" b="0" i="0" dirty="0">
              <a:solidFill>
                <a:srgbClr val="000000"/>
              </a:solidFill>
              <a:effectLst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687DE6-EC67-F344-CAA3-60D4C4BB5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7384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09652E-F344-4536-9711-67AC4E53447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Une bonne source </a:t>
            </a:r>
            <a:r>
              <a:rPr lang="en-CA" sz="4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d’information</a:t>
            </a:r>
            <a:br>
              <a:rPr lang="en-CA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BE7D32-6502-7E6A-B34A-59F3D4A5EEE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en-CA" sz="1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CA" sz="4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https://www.fasdjustice.ca/fr-ca/</a:t>
            </a:r>
            <a:endParaRPr lang="en-CA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83086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292565-6DF0-4B19-F9A7-6B000099C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Évaluation</a:t>
            </a:r>
            <a:r>
              <a:rPr lang="en-US" dirty="0"/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0C6EFB-9EEA-5A18-42F5-A10227E35A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Veuillez cliquer sur ce lien pour répondre à un court sondage sur ce webinaire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CA" b="0" i="0" u="sng" dirty="0">
              <a:solidFill>
                <a:srgbClr val="954F72"/>
              </a:solidFill>
              <a:effectLst/>
              <a:latin typeface="Calibri" panose="020F0502020204030204" pitchFamily="34" charset="0"/>
              <a:hlinkClick r:id="rId2"/>
            </a:endParaRPr>
          </a:p>
          <a:p>
            <a:pPr marL="0" indent="0">
              <a:buNone/>
            </a:pPr>
            <a:r>
              <a:rPr lang="en-CA" b="0" i="0" u="sng" dirty="0">
                <a:solidFill>
                  <a:srgbClr val="954F72"/>
                </a:solidFill>
                <a:effectLst/>
                <a:latin typeface="Calibri" panose="020F0502020204030204" pitchFamily="34" charset="0"/>
                <a:hlinkClick r:id="rId2"/>
              </a:rPr>
              <a:t>https://www.surveymonkey.com/r/MHQGXG5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99084A-0BD5-DA41-CE1D-1000E6254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079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1A17A8-5E90-3D24-1EB9-52C192643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Ordre du jour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711C17-8F6A-6B42-9B38-FC5C992795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n-CA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Qu’est-ce</a:t>
            </a:r>
            <a:r>
              <a:rPr lang="en-C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que </a:t>
            </a:r>
            <a:r>
              <a:rPr lang="en-CA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l’ETCAF</a:t>
            </a:r>
            <a:r>
              <a:rPr lang="en-C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CA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Terminologie</a:t>
            </a:r>
            <a:r>
              <a:rPr lang="en-C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CA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l’ETCAF</a:t>
            </a:r>
            <a:endParaRPr lang="en-C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CA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Interprétation</a:t>
            </a:r>
            <a:r>
              <a:rPr lang="en-C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</a:t>
            </a:r>
            <a:r>
              <a:rPr lang="en-CA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lang="en-C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 diagnostic de </a:t>
            </a:r>
            <a:r>
              <a:rPr lang="en-CA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en-CA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lang="en-CA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ETCAF</a:t>
            </a:r>
            <a:r>
              <a:rPr lang="en-C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CA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Conséquences</a:t>
            </a:r>
            <a:r>
              <a:rPr lang="en-C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d’un diagnostic de </a:t>
            </a:r>
            <a:r>
              <a:rPr lang="en-CA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en-CA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lang="en-CA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ETCA</a:t>
            </a:r>
            <a:endParaRPr lang="en-C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Interrogatoire ou contre-interrogatoire d’une personne atteinte de l’ETCAF</a:t>
            </a:r>
            <a:endParaRPr lang="en-C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Interrogatoire ou contre-interrogatoire d’un témoin expert</a:t>
            </a:r>
            <a:endParaRPr lang="en-C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CA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Autres</a:t>
            </a:r>
            <a:r>
              <a:rPr lang="en-CA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questions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D8E653-E1A6-CD5E-6FAA-D27A4F13E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92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D032C-08CE-F37E-D491-081B22F8F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4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Qu’est-ce</a:t>
            </a:r>
            <a:r>
              <a:rPr lang="en-CA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que </a:t>
            </a:r>
            <a:r>
              <a:rPr lang="en-CA" sz="4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l’ETCAF</a:t>
            </a:r>
            <a:r>
              <a:rPr lang="en-US" b="1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89814F-4839-0B0B-A1BD-9419FA455D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 </a:t>
            </a:r>
            <a:r>
              <a:rPr lang="en-CA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signifie</a:t>
            </a:r>
            <a:r>
              <a:rPr lang="en-CA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l’ETCAF</a:t>
            </a:r>
            <a:r>
              <a:rPr lang="en-CA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à la </a:t>
            </a:r>
            <a:r>
              <a:rPr lang="en-CA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personne</a:t>
            </a:r>
            <a:r>
              <a:rPr lang="en-CA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qui </a:t>
            </a:r>
            <a:r>
              <a:rPr lang="en-CA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</a:t>
            </a:r>
            <a:r>
              <a:rPr lang="en-CA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</a:t>
            </a:r>
            <a:r>
              <a:rPr lang="en-CA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atteinte</a:t>
            </a:r>
            <a:r>
              <a:rPr lang="en-CA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</a:t>
            </a:r>
            <a:r>
              <a:rPr lang="en-CA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personnes</a:t>
            </a:r>
            <a:r>
              <a:rPr lang="en-CA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atteintes</a:t>
            </a:r>
            <a:r>
              <a:rPr lang="en-CA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CA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l’ETCAF</a:t>
            </a:r>
            <a:r>
              <a:rPr lang="en-CA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présentent-elles</a:t>
            </a:r>
            <a:r>
              <a:rPr lang="en-CA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des traits </a:t>
            </a:r>
            <a:r>
              <a:rPr lang="en-CA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communs</a:t>
            </a:r>
            <a:r>
              <a:rPr lang="en-CA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Avant de commencer le processus d’établissement du diagnostic</a:t>
            </a:r>
            <a:r>
              <a:rPr lang="en-CA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CA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peut</a:t>
            </a:r>
            <a:r>
              <a:rPr lang="en-CA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-on d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ire si </a:t>
            </a:r>
            <a:r>
              <a:rPr lang="fr-F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une personne est vraisemblablement atteinte de </a:t>
            </a:r>
            <a:r>
              <a:rPr lang="en-CA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l’ETCAF</a:t>
            </a:r>
            <a:r>
              <a:rPr lang="fr-F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C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400" dirty="0">
                <a:latin typeface="Calibri"/>
                <a:ea typeface="Calibri" panose="020F0502020204030204" pitchFamily="34" charset="0"/>
                <a:cs typeface="Times New Roman"/>
              </a:rPr>
              <a:t>Que cela signifie-t-il, pour les personnes qui participent au processus judiciaire, d</a:t>
            </a:r>
            <a:r>
              <a:rPr lang="en-CA" sz="2400" dirty="0">
                <a:latin typeface="Calibri"/>
                <a:ea typeface="Calibri" panose="020F0502020204030204" pitchFamily="34" charset="0"/>
                <a:cs typeface="Times New Roman"/>
              </a:rPr>
              <a:t>’</a:t>
            </a:r>
            <a:r>
              <a:rPr lang="fr-FR" sz="2400" dirty="0">
                <a:latin typeface="Calibri"/>
                <a:ea typeface="Calibri" panose="020F0502020204030204" pitchFamily="34" charset="0"/>
                <a:cs typeface="Times New Roman"/>
              </a:rPr>
              <a:t>apprendre </a:t>
            </a:r>
            <a:r>
              <a:rPr lang="fr-FR" sz="2400" dirty="0" err="1">
                <a:latin typeface="Calibri"/>
                <a:ea typeface="Calibri" panose="020F0502020204030204" pitchFamily="34" charset="0"/>
                <a:cs typeface="Times New Roman"/>
              </a:rPr>
              <a:t>qu</a:t>
            </a:r>
            <a:r>
              <a:rPr lang="en-CA" sz="2400" dirty="0">
                <a:latin typeface="Calibri"/>
                <a:ea typeface="Calibri" panose="020F0502020204030204" pitchFamily="34" charset="0"/>
                <a:cs typeface="Times New Roman"/>
              </a:rPr>
              <a:t>’</a:t>
            </a:r>
            <a:r>
              <a:rPr lang="fr-FR" sz="2400" dirty="0">
                <a:latin typeface="Calibri"/>
                <a:ea typeface="Calibri" panose="020F0502020204030204" pitchFamily="34" charset="0"/>
                <a:cs typeface="Times New Roman"/>
              </a:rPr>
              <a:t>une personne est atteinte de </a:t>
            </a:r>
            <a:r>
              <a:rPr lang="en-CA" sz="2400" dirty="0" err="1">
                <a:latin typeface="Calibri"/>
                <a:ea typeface="Calibri" panose="020F0502020204030204" pitchFamily="34" charset="0"/>
                <a:cs typeface="Times New Roman"/>
              </a:rPr>
              <a:t>l’ETCAF</a:t>
            </a:r>
            <a:r>
              <a:rPr lang="en-CA" sz="2400" dirty="0">
                <a:latin typeface="Calibri"/>
                <a:ea typeface="Calibri" panose="020F0502020204030204" pitchFamily="34" charset="0"/>
                <a:cs typeface="Times New Roman"/>
              </a:rPr>
              <a:t>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Quelles opinions ou idées préconçues observez-vous à ce sujet</a:t>
            </a:r>
            <a:r>
              <a:rPr lang="en-CA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C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8751B6-79E0-3E14-856E-524E1EEB3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906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83EB2-5777-4638-A2DD-F7FE0F049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lnSpc>
                <a:spcPct val="150000"/>
              </a:lnSpc>
              <a:spcAft>
                <a:spcPts val="800"/>
              </a:spcAft>
            </a:pPr>
            <a:r>
              <a:rPr lang="en-CA" sz="4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Terminologie</a:t>
            </a:r>
            <a:r>
              <a:rPr lang="en-CA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CA" sz="4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l’ETCAF</a:t>
            </a:r>
            <a:endParaRPr lang="en-CA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49344C-A4ED-4AD0-8720-B0D8DA530F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Termes utilisés </a:t>
            </a:r>
            <a:r>
              <a:rPr lang="en-CA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 fil des </a:t>
            </a:r>
            <a:r>
              <a:rPr lang="en-CA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ans</a:t>
            </a:r>
            <a:r>
              <a:rPr lang="en-CA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dans le cadre du diagnostic </a:t>
            </a:r>
            <a:r>
              <a:rPr lang="en-CA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en-CA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fr-CA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SAF (syndrome d’alcoolisation fœtale)</a:t>
            </a:r>
            <a:endParaRPr lang="en-CA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fr-CA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SAFp</a:t>
            </a:r>
            <a:r>
              <a:rPr lang="fr-CA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(</a:t>
            </a:r>
            <a:r>
              <a:rPr lang="fr-CA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syndrome d’alcoolisation fœtale partiel)</a:t>
            </a:r>
            <a:endParaRPr lang="en-CA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fr-CA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TNDLA (trouble neurologique du développement lié à l’alcool)</a:t>
            </a:r>
            <a:endParaRPr lang="en-CA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fr-CA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ACLA (anomalie congénitale liée à l’alcool)</a:t>
            </a:r>
            <a:endParaRPr lang="en-CA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fr-CA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EAF (effet de l’alcoolisation fœtale)</a:t>
            </a:r>
            <a:endParaRPr lang="en-CA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n-CA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Autres</a:t>
            </a:r>
            <a:endParaRPr lang="en-CA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592DA8-9A57-A509-96B6-BDD5DD5C8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76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8C20BC-211C-88B8-F9D1-2DF3AD16D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4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Terminologie</a:t>
            </a:r>
            <a:r>
              <a:rPr lang="en-CA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CA" sz="4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l’ETCAF</a:t>
            </a:r>
            <a:r>
              <a:rPr lang="en-CA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(suite)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48252E-88BC-171B-4F32-C885B36226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180782" cy="4251902"/>
          </a:xfrm>
        </p:spPr>
        <p:txBody>
          <a:bodyPr/>
          <a:lstStyle/>
          <a:p>
            <a:pPr marL="0" indent="0">
              <a:buNone/>
            </a:pPr>
            <a:r>
              <a:rPr lang="fr-F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Termes utilisés à l’heure actuelle au Canada dans le cadre du diagnostic </a:t>
            </a:r>
            <a:r>
              <a:rPr lang="en-US" sz="3200" dirty="0"/>
              <a:t>: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CA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fr-FR" sz="2800" i="0" dirty="0">
                <a:solidFill>
                  <a:srgbClr val="000000"/>
                </a:solidFill>
                <a:effectLst/>
              </a:rPr>
              <a:t>TSAF avec traits faciaux caractéristiques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fr-FR" sz="2800" i="0" dirty="0">
                <a:solidFill>
                  <a:srgbClr val="000000"/>
                </a:solidFill>
                <a:effectLst/>
              </a:rPr>
              <a:t>TSAF sans traits faciaux caractéristiques</a:t>
            </a:r>
            <a:endParaRPr lang="en-CA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2C00D4-3B4C-6A1C-3F49-CFF363EA5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710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E05E7C-A560-BC2E-4C44-307B5DC79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4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Terminologie</a:t>
            </a:r>
            <a:r>
              <a:rPr lang="en-CA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CA" sz="4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l’ETCAF</a:t>
            </a:r>
            <a:r>
              <a:rPr lang="en-CA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(suite)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F681D0-FA15-5BFE-41BB-057DE87CE0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0" indent="-457200">
              <a:lnSpc>
                <a:spcPct val="150000"/>
              </a:lnSpc>
              <a:spcAft>
                <a:spcPts val="800"/>
              </a:spcAft>
            </a:pP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Comment doit-on </a:t>
            </a:r>
            <a:r>
              <a:rPr lang="fr-F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maintenant interpréter les anciens termes du diagnostic</a:t>
            </a:r>
            <a:r>
              <a:rPr lang="en-CA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L="1143000" indent="-457200">
              <a:lnSpc>
                <a:spcPct val="150000"/>
              </a:lnSpc>
              <a:spcAft>
                <a:spcPts val="800"/>
              </a:spcAft>
            </a:pPr>
            <a:r>
              <a:rPr lang="fr-FR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</a:t>
            </a:r>
            <a:r>
              <a:rPr lang="en-CA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est-ce que le retard de croissance intra-utérin et comment se manifeste-t-il</a:t>
            </a:r>
            <a:r>
              <a:rPr lang="en-CA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9DF9BB-22B0-7ED6-67B8-955502EC5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8124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39DD8-6445-AA2A-0494-0D5D1E4C74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Interprétation</a:t>
            </a:r>
            <a:r>
              <a:rPr lang="en-CA" b="1" dirty="0">
                <a:ea typeface="Calibri" panose="020F0502020204030204" pitchFamily="34" charset="0"/>
                <a:cs typeface="Times New Roman" panose="02020603050405020304" pitchFamily="18" charset="0"/>
              </a:rPr>
              <a:t> d</a:t>
            </a:r>
            <a:r>
              <a:rPr lang="en-CA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lang="en-CA" b="1" dirty="0">
                <a:ea typeface="Calibri" panose="020F0502020204030204" pitchFamily="34" charset="0"/>
                <a:cs typeface="Times New Roman" panose="02020603050405020304" pitchFamily="18" charset="0"/>
              </a:rPr>
              <a:t>un diagnostic de </a:t>
            </a:r>
            <a:r>
              <a:rPr lang="en-CA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l’ETCAF</a:t>
            </a:r>
            <a:r>
              <a:rPr lang="en-CA" b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9DA42E-80FA-039E-4545-B3DBACB84B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208491" cy="4224193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914400">
              <a:lnSpc>
                <a:spcPct val="150000"/>
              </a:lnSpc>
              <a:spcAft>
                <a:spcPts val="800"/>
              </a:spcAft>
            </a:pPr>
            <a:r>
              <a:rPr lang="fr-FR" sz="3200" dirty="0">
                <a:effectLst/>
                <a:latin typeface="Calibri"/>
                <a:ea typeface="Calibri" panose="020F0502020204030204" pitchFamily="34" charset="0"/>
                <a:cs typeface="Times New Roman"/>
              </a:rPr>
              <a:t>Comment l’avocat peut-il interpréter, à l’intention des tribunaux, le diagnostic de l</a:t>
            </a:r>
            <a:r>
              <a:rPr lang="en-CA" sz="3200" dirty="0">
                <a:latin typeface="Calibri"/>
                <a:ea typeface="Calibri" panose="020F0502020204030204" pitchFamily="34" charset="0"/>
                <a:cs typeface="Times New Roman"/>
              </a:rPr>
              <a:t>’</a:t>
            </a:r>
            <a:r>
              <a:rPr lang="fr-FR" sz="3200" dirty="0">
                <a:effectLst/>
                <a:latin typeface="Calibri"/>
                <a:ea typeface="Calibri" panose="020F0502020204030204" pitchFamily="34" charset="0"/>
                <a:cs typeface="Times New Roman"/>
              </a:rPr>
              <a:t>ETCAF, et doit-il même </a:t>
            </a:r>
            <a:r>
              <a:rPr lang="fr-FR" sz="3200" dirty="0">
                <a:latin typeface="Calibri"/>
                <a:ea typeface="Calibri" panose="020F0502020204030204" pitchFamily="34" charset="0"/>
                <a:cs typeface="Times New Roman"/>
              </a:rPr>
              <a:t>tenter de l’interpréter</a:t>
            </a:r>
            <a:r>
              <a:rPr lang="en-CA" sz="3200" dirty="0">
                <a:effectLst/>
                <a:latin typeface="Calibri"/>
                <a:ea typeface="Calibri" panose="020F0502020204030204" pitchFamily="34" charset="0"/>
                <a:cs typeface="Times New Roman"/>
              </a:rPr>
              <a:t>?</a:t>
            </a:r>
          </a:p>
          <a:p>
            <a:pPr marL="914400">
              <a:lnSpc>
                <a:spcPct val="150000"/>
              </a:lnSpc>
              <a:spcAft>
                <a:spcPts val="800"/>
              </a:spcAft>
            </a:pP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Peut-on </a:t>
            </a:r>
            <a:r>
              <a:rPr lang="fr-F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parler du diagnostic de l</a:t>
            </a:r>
            <a:r>
              <a:rPr lang="en-CA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lang="fr-F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ETCAF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langage clair? Que gagnons-nous ou perdons-nous dans le contexte d’un tel diagnostic?</a:t>
            </a:r>
            <a:endParaRPr lang="en-CA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>
              <a:lnSpc>
                <a:spcPct val="150000"/>
              </a:lnSpc>
              <a:spcAft>
                <a:spcPts val="800"/>
              </a:spcAft>
            </a:pP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Quelle est l’utilité des différents tests qui servent à obtenir le diagnostic</a:t>
            </a:r>
            <a:r>
              <a:rPr lang="en-CA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42896A-56BA-027E-6FCE-57673CFD6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9618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5F10D-4315-298D-4B2B-1173AD4C6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>
                <a:ea typeface="Calibri" panose="020F0502020204030204" pitchFamily="34" charset="0"/>
                <a:cs typeface="Times New Roman" panose="02020603050405020304" pitchFamily="18" charset="0"/>
              </a:rPr>
              <a:t>Conséquences d’un diagnostic de l</a:t>
            </a:r>
            <a:r>
              <a:rPr lang="en-CA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’E</a:t>
            </a:r>
            <a:r>
              <a:rPr lang="fr-FR" b="1" dirty="0">
                <a:ea typeface="Calibri" panose="020F0502020204030204" pitchFamily="34" charset="0"/>
                <a:cs typeface="Times New Roman" panose="02020603050405020304" pitchFamily="18" charset="0"/>
              </a:rPr>
              <a:t>TCAF</a:t>
            </a:r>
            <a:br>
              <a:rPr lang="en-CA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6A923B-8F85-6EE9-F148-0B810A757D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4716"/>
            <a:ext cx="10515600" cy="4351338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 marL="914400">
              <a:lnSpc>
                <a:spcPct val="150000"/>
              </a:lnSpc>
              <a:spcAft>
                <a:spcPts val="800"/>
              </a:spcAft>
            </a:pP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Chaque diagnostic est-il unique ou existe-t-il des </a:t>
            </a:r>
            <a:r>
              <a:rPr lang="en-CA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traits </a:t>
            </a:r>
            <a:r>
              <a:rPr lang="en-CA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communs</a:t>
            </a:r>
            <a:r>
              <a:rPr lang="en-CA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chez </a:t>
            </a:r>
            <a:r>
              <a:rPr lang="en-CA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toutes</a:t>
            </a:r>
            <a:r>
              <a:rPr lang="en-CA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les </a:t>
            </a:r>
            <a:r>
              <a:rPr lang="en-CA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personnes</a:t>
            </a:r>
            <a:r>
              <a:rPr lang="en-CA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qui le </a:t>
            </a:r>
            <a:r>
              <a:rPr lang="en-CA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reçoivent</a:t>
            </a:r>
            <a:r>
              <a:rPr lang="en-CA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L="914400">
              <a:lnSpc>
                <a:spcPct val="150000"/>
              </a:lnSpc>
              <a:spcAft>
                <a:spcPts val="800"/>
              </a:spcAft>
            </a:pPr>
            <a:r>
              <a:rPr lang="fr-FR" sz="3200" dirty="0">
                <a:effectLst/>
                <a:latin typeface="Calibri"/>
                <a:ea typeface="Calibri" panose="020F0502020204030204" pitchFamily="34" charset="0"/>
                <a:cs typeface="Times New Roman"/>
              </a:rPr>
              <a:t>Le « dilemme de </a:t>
            </a:r>
            <a:r>
              <a:rPr lang="fr-FR" sz="3200" dirty="0">
                <a:latin typeface="Calibri"/>
                <a:ea typeface="Calibri" panose="020F0502020204030204" pitchFamily="34" charset="0"/>
                <a:cs typeface="Times New Roman"/>
              </a:rPr>
              <a:t>la planification » </a:t>
            </a:r>
            <a:r>
              <a:rPr lang="en-CA" sz="3200" dirty="0">
                <a:latin typeface="Calibri"/>
                <a:ea typeface="Calibri" panose="020F0502020204030204" pitchFamily="34" charset="0"/>
                <a:cs typeface="Times New Roman"/>
              </a:rPr>
              <a:t>–</a:t>
            </a:r>
            <a:r>
              <a:rPr lang="fr-FR" sz="3200" dirty="0">
                <a:effectLst/>
                <a:latin typeface="Calibri"/>
                <a:ea typeface="Calibri" panose="020F0502020204030204" pitchFamily="34" charset="0"/>
                <a:cs typeface="Times New Roman"/>
              </a:rPr>
              <a:t> si l’acte</a:t>
            </a:r>
            <a:r>
              <a:rPr lang="fr-FR" sz="3200" dirty="0">
                <a:latin typeface="Calibri"/>
                <a:ea typeface="Calibri" panose="020F0502020204030204" pitchFamily="34" charset="0"/>
                <a:cs typeface="Times New Roman"/>
              </a:rPr>
              <a:t> posé</a:t>
            </a:r>
            <a:r>
              <a:rPr lang="fr-FR" sz="3200" dirty="0">
                <a:effectLst/>
                <a:latin typeface="Calibri"/>
                <a:ea typeface="Calibri" panose="020F0502020204030204" pitchFamily="34" charset="0"/>
                <a:cs typeface="Times New Roman"/>
              </a:rPr>
              <a:t> n’est pas entièrement spontané</a:t>
            </a:r>
            <a:r>
              <a:rPr lang="fr-FR" sz="3200" dirty="0">
                <a:latin typeface="Calibri"/>
                <a:ea typeface="Calibri" panose="020F0502020204030204" pitchFamily="34" charset="0"/>
                <a:cs typeface="Times New Roman"/>
              </a:rPr>
              <a:t>, l’ETCAF peut-il encore être un facteur de l’infraction</a:t>
            </a:r>
            <a:r>
              <a:rPr lang="fr-FR" sz="3200" dirty="0">
                <a:effectLst/>
                <a:latin typeface="Calibri"/>
                <a:ea typeface="Calibri" panose="020F0502020204030204" pitchFamily="34" charset="0"/>
                <a:cs typeface="Times New Roman"/>
              </a:rPr>
              <a:t>? Également : autres idées fausses répandues.</a:t>
            </a:r>
            <a:endParaRPr lang="en-US" dirty="0">
              <a:latin typeface="Calibri"/>
              <a:cs typeface="Times New Roman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B58A4A-98BA-F9FD-95B7-2E65312B8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7051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75574-735E-4902-0A99-7ED6EE762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>
                <a:ea typeface="Calibri" panose="020F0502020204030204" pitchFamily="34" charset="0"/>
                <a:cs typeface="Times New Roman" panose="02020603050405020304" pitchFamily="18" charset="0"/>
              </a:rPr>
              <a:t>Interrogatoire ou contre-interrogatoire d’une personne atteinte de l’ETCAF</a:t>
            </a:r>
            <a:br>
              <a:rPr lang="en-CA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96259F-65CC-399A-D241-38FA1A2438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914400">
              <a:lnSpc>
                <a:spcPct val="150000"/>
              </a:lnSpc>
              <a:spcAft>
                <a:spcPts val="800"/>
              </a:spcAft>
            </a:pP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Comment l’avocat doit-il poser ses questions à une personne atteinte de l’ETCAF</a:t>
            </a:r>
            <a:r>
              <a:rPr lang="en-CA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L="914400">
              <a:lnSpc>
                <a:spcPct val="150000"/>
              </a:lnSpc>
              <a:spcAft>
                <a:spcPts val="800"/>
              </a:spcAft>
            </a:pPr>
            <a:r>
              <a:rPr lang="fr-FR" sz="3200" dirty="0">
                <a:effectLst/>
                <a:latin typeface="Calibri"/>
                <a:ea typeface="Calibri" panose="020F0502020204030204" pitchFamily="34" charset="0"/>
                <a:cs typeface="Times New Roman"/>
              </a:rPr>
              <a:t>Quels types de questions peut-on raisonnablement poser à une personne atteinte de l’ETCAF </a:t>
            </a:r>
            <a:r>
              <a:rPr lang="fr-FR" sz="3200" dirty="0">
                <a:latin typeface="Calibri"/>
                <a:ea typeface="Calibri" panose="020F0502020204030204" pitchFamily="34" charset="0"/>
                <a:cs typeface="Times New Roman"/>
              </a:rPr>
              <a:t>en </a:t>
            </a:r>
            <a:r>
              <a:rPr lang="fr-FR" sz="3200" dirty="0">
                <a:latin typeface="Calibri"/>
                <a:ea typeface="Calibri" panose="020F0502020204030204" pitchFamily="34" charset="0"/>
                <a:cs typeface="Calibri"/>
              </a:rPr>
              <a:t>contre-interrogatoire, </a:t>
            </a:r>
            <a:r>
              <a:rPr lang="fr-FR" sz="3200" dirty="0">
                <a:latin typeface="Calibri"/>
                <a:ea typeface="Calibri" panose="020F0502020204030204" pitchFamily="34" charset="0"/>
                <a:cs typeface="Times New Roman"/>
              </a:rPr>
              <a:t>et</a:t>
            </a:r>
            <a:r>
              <a:rPr lang="fr-FR" sz="3200" dirty="0">
                <a:effectLst/>
                <a:latin typeface="Calibri"/>
                <a:ea typeface="Calibri" panose="020F0502020204030204" pitchFamily="34" charset="0"/>
                <a:cs typeface="Times New Roman"/>
              </a:rPr>
              <a:t> quelles sont celles que l’on doit s’abstenir de poser</a:t>
            </a:r>
            <a:r>
              <a:rPr lang="en-CA" sz="3200" dirty="0">
                <a:effectLst/>
                <a:latin typeface="Calibri"/>
                <a:ea typeface="Calibri" panose="020F0502020204030204" pitchFamily="34" charset="0"/>
                <a:cs typeface="Times New Roman"/>
              </a:rPr>
              <a:t>?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00BD17-2991-ABEB-F518-635410EEC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3917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2A13D9C58F8BC4EBCBE3DB1D9BA3AF9" ma:contentTypeVersion="14" ma:contentTypeDescription="Crée un document." ma:contentTypeScope="" ma:versionID="df3d0c9ce327cdc58e1a760d2a019e86">
  <xsd:schema xmlns:xsd="http://www.w3.org/2001/XMLSchema" xmlns:xs="http://www.w3.org/2001/XMLSchema" xmlns:p="http://schemas.microsoft.com/office/2006/metadata/properties" xmlns:ns2="f8c481da-3d26-4cc3-87cc-6b90fe27a6e8" xmlns:ns3="c7209375-9aee-49b8-8664-1e6576bd841e" targetNamespace="http://schemas.microsoft.com/office/2006/metadata/properties" ma:root="true" ma:fieldsID="a60e1573316f4b0a8a31ede335217ab3" ns2:_="" ns3:_="">
    <xsd:import namespace="f8c481da-3d26-4cc3-87cc-6b90fe27a6e8"/>
    <xsd:import namespace="c7209375-9aee-49b8-8664-1e6576bd841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c481da-3d26-4cc3-87cc-6b90fe27a6e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Balises d’images" ma:readOnly="false" ma:fieldId="{5cf76f15-5ced-4ddc-b409-7134ff3c332f}" ma:taxonomyMulti="true" ma:sspId="9c489762-de54-417b-aa3d-8bc484f7f14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0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209375-9aee-49b8-8664-1e6576bd841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cda76811-9311-4ed1-bdd6-0b9a7aab69cf}" ma:internalName="TaxCatchAll" ma:showField="CatchAllData" ma:web="c7209375-9aee-49b8-8664-1e6576bd841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7209375-9aee-49b8-8664-1e6576bd841e" xsi:nil="true"/>
    <lcf76f155ced4ddcb4097134ff3c332f xmlns="f8c481da-3d26-4cc3-87cc-6b90fe27a6e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C40F831-90E7-4AF9-B2A8-34C5AE93010A}"/>
</file>

<file path=customXml/itemProps2.xml><?xml version="1.0" encoding="utf-8"?>
<ds:datastoreItem xmlns:ds="http://schemas.openxmlformats.org/officeDocument/2006/customXml" ds:itemID="{DEF88794-336C-400D-A32E-2D0C91892A8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7BB6956-C8D9-4B5B-BB31-49EF1B280C01}">
  <ds:schemaRefs>
    <ds:schemaRef ds:uri="http://schemas.microsoft.com/office/2006/metadata/properties"/>
    <ds:schemaRef ds:uri="http://schemas.microsoft.com/office/infopath/2007/PartnerControls"/>
    <ds:schemaRef ds:uri="c7209375-9aee-49b8-8664-1e6576bd841e"/>
    <ds:schemaRef ds:uri="f8c481da-3d26-4cc3-87cc-6b90fe27a6e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1480</TotalTime>
  <Words>788</Words>
  <Application>Microsoft Office PowerPoint</Application>
  <PresentationFormat>Grand écran</PresentationFormat>
  <Paragraphs>80</Paragraphs>
  <Slides>14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14</vt:i4>
      </vt:variant>
    </vt:vector>
  </HeadingPairs>
  <TitlesOfParts>
    <vt:vector size="16" baseType="lpstr">
      <vt:lpstr>Office Theme</vt:lpstr>
      <vt:lpstr>Custom Design</vt:lpstr>
      <vt:lpstr>Pour une meilleure compréhension de l’ensemble des troubles causés par l’alcoolisation fœtale (ETCAF) par rapport au système de justice – deuxième partie</vt:lpstr>
      <vt:lpstr>Ordre du jour </vt:lpstr>
      <vt:lpstr>Qu’est-ce que l’ETCAF?</vt:lpstr>
      <vt:lpstr>Terminologie de l’ETCAF</vt:lpstr>
      <vt:lpstr>Terminologie de l’ETCAF (suite)</vt:lpstr>
      <vt:lpstr>Terminologie de l’ETCAF (suite)</vt:lpstr>
      <vt:lpstr>Interprétation d’un diagnostic de l’ETCAF </vt:lpstr>
      <vt:lpstr>Conséquences d’un diagnostic de l’ETCAF </vt:lpstr>
      <vt:lpstr>Interrogatoire ou contre-interrogatoire d’une personne atteinte de l’ETCAF </vt:lpstr>
      <vt:lpstr>Interrogatoire ou contre-interrogatoire d’un témoin expert</vt:lpstr>
      <vt:lpstr>Autres questions</vt:lpstr>
      <vt:lpstr>S’adapter à l’ETCAF : dix façons de modifier votre approche</vt:lpstr>
      <vt:lpstr>Une bonne source d’information </vt:lpstr>
      <vt:lpstr>Évaluation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FASD &amp; the Justice System:  A Better Understding</dc:title>
  <dc:creator>Carol Lee Smith</dc:creator>
  <cp:lastModifiedBy>Jenny Fahmy</cp:lastModifiedBy>
  <cp:revision>52</cp:revision>
  <dcterms:created xsi:type="dcterms:W3CDTF">2022-10-13T20:39:41Z</dcterms:created>
  <dcterms:modified xsi:type="dcterms:W3CDTF">2023-04-12T16:00:31Z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0x01010012A13D9C58F8BC4EBCBE3DB1D9BA3AF9</vt:lpwstr>
  </property>
  <property fmtid="{D5CDD505-2E9C-101B-9397-08002B2CF9AE}" pid="3" name="MediaServiceImageTags">
    <vt:lpwstr/>
  </property>
</Properties>
</file>